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397" r:id="rId2"/>
    <p:sldId id="404" r:id="rId3"/>
    <p:sldId id="526" r:id="rId4"/>
    <p:sldId id="527" r:id="rId5"/>
    <p:sldId id="528" r:id="rId6"/>
    <p:sldId id="509" r:id="rId7"/>
    <p:sldId id="502" r:id="rId8"/>
    <p:sldId id="514" r:id="rId9"/>
    <p:sldId id="512" r:id="rId10"/>
    <p:sldId id="516" r:id="rId11"/>
    <p:sldId id="518" r:id="rId12"/>
    <p:sldId id="519" r:id="rId13"/>
    <p:sldId id="441" r:id="rId14"/>
    <p:sldId id="520" r:id="rId15"/>
    <p:sldId id="521" r:id="rId16"/>
    <p:sldId id="522" r:id="rId17"/>
    <p:sldId id="523" r:id="rId18"/>
    <p:sldId id="524" r:id="rId19"/>
    <p:sldId id="525" r:id="rId20"/>
  </p:sldIdLst>
  <p:sldSz cx="9144000" cy="5715000" type="screen16x10"/>
  <p:notesSz cx="9942513" cy="6761163"/>
  <p:defaultTextStyle>
    <a:defPPr>
      <a:defRPr lang="tr-TR"/>
    </a:defPPr>
    <a:lvl1pPr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04813" indent="52388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809625" indent="104775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214438" indent="157163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620838" indent="207963" algn="l" defTabSz="809625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12EC141B-0069-455B-980D-F136C227544D}">
          <p14:sldIdLst>
            <p14:sldId id="397"/>
            <p14:sldId id="404"/>
            <p14:sldId id="526"/>
            <p14:sldId id="527"/>
            <p14:sldId id="528"/>
            <p14:sldId id="509"/>
            <p14:sldId id="502"/>
            <p14:sldId id="514"/>
            <p14:sldId id="512"/>
            <p14:sldId id="516"/>
            <p14:sldId id="518"/>
            <p14:sldId id="519"/>
            <p14:sldId id="441"/>
          </p14:sldIdLst>
        </p14:section>
        <p14:section name="SİLİNECEK" id="{3690D49D-B445-4294-9FD6-7D55621E2261}">
          <p14:sldIdLst>
            <p14:sldId id="520"/>
            <p14:sldId id="521"/>
            <p14:sldId id="522"/>
            <p14:sldId id="523"/>
            <p14:sldId id="524"/>
            <p14:sldId id="5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47" userDrawn="1">
          <p15:clr>
            <a:srgbClr val="A4A3A4"/>
          </p15:clr>
        </p15:guide>
        <p15:guide id="2" pos="5307" userDrawn="1">
          <p15:clr>
            <a:srgbClr val="A4A3A4"/>
          </p15:clr>
        </p15:guide>
        <p15:guide id="4" pos="499" userDrawn="1">
          <p15:clr>
            <a:srgbClr val="A4A3A4"/>
          </p15:clr>
        </p15:guide>
        <p15:guide id="5" orient="horz" pos="89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  <p15:guide id="3" orient="horz" pos="2130">
          <p15:clr>
            <a:srgbClr val="A4A3A4"/>
          </p15:clr>
        </p15:guide>
        <p15:guide id="4" pos="313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2027"/>
    <a:srgbClr val="4C4A68"/>
    <a:srgbClr val="4DADC7"/>
    <a:srgbClr val="8064A2"/>
    <a:srgbClr val="FF8001"/>
    <a:srgbClr val="2B343E"/>
    <a:srgbClr val="BF1B23"/>
    <a:srgbClr val="4C4959"/>
    <a:srgbClr val="514E64"/>
    <a:srgbClr val="7E8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02" autoAdjust="0"/>
    <p:restoredTop sz="30664" autoAdjust="0"/>
  </p:normalViewPr>
  <p:slideViewPr>
    <p:cSldViewPr snapToGrid="0" snapToObjects="1">
      <p:cViewPr varScale="1">
        <p:scale>
          <a:sx n="98" d="100"/>
          <a:sy n="98" d="100"/>
        </p:scale>
        <p:origin x="1338" y="72"/>
      </p:cViewPr>
      <p:guideLst>
        <p:guide orient="horz" pos="3047"/>
        <p:guide pos="5307"/>
        <p:guide pos="499"/>
        <p:guide orient="horz" pos="8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30" d="100"/>
          <a:sy n="130" d="100"/>
        </p:scale>
        <p:origin x="1552" y="176"/>
      </p:cViewPr>
      <p:guideLst>
        <p:guide orient="horz" pos="2141"/>
        <p:guide pos="3127"/>
        <p:guide orient="horz" pos="2130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043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630687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0433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E5E5C4-D6E2-4342-83AC-A256BC646B3D}" type="datetimeFigureOut">
              <a:rPr lang="tr-TR"/>
              <a:pPr>
                <a:defRPr/>
              </a:pPr>
              <a:t>17.08.2026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421646"/>
            <a:ext cx="4309506" cy="3384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10433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630687" y="6421646"/>
            <a:ext cx="4309506" cy="33843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B87AB92-8F69-4CEE-B299-C8EAFDA6B07D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3085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0433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0687" y="1"/>
            <a:ext cx="4309506" cy="3384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0433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651F885-3195-48B5-BC3D-2B4BCBECAE5B}" type="datetimeFigureOut">
              <a:rPr lang="tr-TR"/>
              <a:pPr>
                <a:defRPr/>
              </a:pPr>
              <a:t>17.08.2026</a:t>
            </a:fld>
            <a:endParaRPr lang="tr-TR" dirty="0"/>
          </a:p>
        </p:txBody>
      </p:sp>
      <p:sp>
        <p:nvSpPr>
          <p:cNvPr id="13" name="Dikdörtgen 12"/>
          <p:cNvSpPr/>
          <p:nvPr/>
        </p:nvSpPr>
        <p:spPr>
          <a:xfrm>
            <a:off x="1" y="6128923"/>
            <a:ext cx="9942512" cy="632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cxnSp>
        <p:nvCxnSpPr>
          <p:cNvPr id="14" name="Düz Bağlayıcı 13"/>
          <p:cNvCxnSpPr/>
          <p:nvPr/>
        </p:nvCxnSpPr>
        <p:spPr>
          <a:xfrm>
            <a:off x="7948604" y="6211069"/>
            <a:ext cx="0" cy="46088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ayt Görüntüsü Yer Tutucusu 11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506413"/>
            <a:ext cx="4059237" cy="2536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17" name="Not Yer Tutucusu 16"/>
          <p:cNvSpPr>
            <a:spLocks noGrp="1"/>
          </p:cNvSpPr>
          <p:nvPr>
            <p:ph type="body" sz="quarter" idx="3"/>
          </p:nvPr>
        </p:nvSpPr>
        <p:spPr>
          <a:xfrm>
            <a:off x="993775" y="3211632"/>
            <a:ext cx="7954964" cy="304268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8" name="Altbilgi Yer Tutucusu 17"/>
          <p:cNvSpPr>
            <a:spLocks noGrp="1"/>
          </p:cNvSpPr>
          <p:nvPr>
            <p:ph type="ftr" sz="quarter" idx="4"/>
          </p:nvPr>
        </p:nvSpPr>
        <p:spPr>
          <a:xfrm>
            <a:off x="1" y="6437044"/>
            <a:ext cx="4309005" cy="307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tr-TR" dirty="0" err="1"/>
              <a:t>baskent.edu.trv</a:t>
            </a:r>
            <a:endParaRPr lang="tr-TR" dirty="0"/>
          </a:p>
        </p:txBody>
      </p:sp>
      <p:sp>
        <p:nvSpPr>
          <p:cNvPr id="19" name="Slayt Numarası Yer Tutucusu 18"/>
          <p:cNvSpPr>
            <a:spLocks noGrp="1"/>
          </p:cNvSpPr>
          <p:nvPr>
            <p:ph type="sldNum" sz="quarter" idx="5"/>
          </p:nvPr>
        </p:nvSpPr>
        <p:spPr>
          <a:xfrm>
            <a:off x="5631918" y="6421685"/>
            <a:ext cx="4309005" cy="337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74F96-D910-48BB-8251-935DDD92B376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20" name="Resim 8">
            <a:extLst>
              <a:ext uri="{FF2B5EF4-FFF2-40B4-BE49-F238E27FC236}">
                <a16:creationId xmlns:a16="http://schemas.microsoft.com/office/drawing/2014/main" id="{EFD3E343-F2C8-3840-9123-F445C65878B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18094" y="6254314"/>
            <a:ext cx="1329346" cy="3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458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4813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09625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14438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20838" algn="l" defTabSz="809625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26082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31298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36515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41731" algn="l" defTabSz="81043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0050" y="477838"/>
            <a:ext cx="4062413" cy="2538412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5825" y="3213526"/>
            <a:ext cx="7290866" cy="3040522"/>
          </a:xfrm>
          <a:prstGeom prst="rect">
            <a:avLst/>
          </a:prstGeom>
          <a:noFill/>
        </p:spPr>
        <p:txBody>
          <a:bodyPr wrap="square" lIns="94111" tIns="47055" rIns="94111" bIns="4705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553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ayt Görüntüsü Yer Tutucusu 1">
            <a:extLst>
              <a:ext uri="{FF2B5EF4-FFF2-40B4-BE49-F238E27FC236}">
                <a16:creationId xmlns:a16="http://schemas.microsoft.com/office/drawing/2014/main" id="{2E8F6D88-783F-FE05-52FA-3CAC3B3D0B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Not Yer Tutucusu 2">
            <a:extLst>
              <a:ext uri="{FF2B5EF4-FFF2-40B4-BE49-F238E27FC236}">
                <a16:creationId xmlns:a16="http://schemas.microsoft.com/office/drawing/2014/main" id="{7B4B073B-9AE9-48B6-3A53-CE0F72ABD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  <p:sp>
        <p:nvSpPr>
          <p:cNvPr id="8196" name="Slayt Numarası Yer Tutucusu 3">
            <a:extLst>
              <a:ext uri="{FF2B5EF4-FFF2-40B4-BE49-F238E27FC236}">
                <a16:creationId xmlns:a16="http://schemas.microsoft.com/office/drawing/2014/main" id="{F843B0A7-ECA2-2048-969E-2457C292602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fld id="{86A5715C-5904-4462-94A9-1D1696B1005C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AFAA-6A21-F4C2-5F89-0A120D1F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8909F-A446-3468-370A-D3A9D82CA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81E4-3D1E-4A6D-3B69-76668C8C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9260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AFAA-6A21-F4C2-5F89-0A120D1F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8909F-A446-3468-370A-D3A9D82CA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81E4-3D1E-4A6D-3B69-76668C8C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609242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AFAA-6A21-F4C2-5F89-0A120D1F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8909F-A446-3468-370A-D3A9D82CA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81E4-3D1E-4A6D-3B69-76668C8C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70450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AFAA-6A21-F4C2-5F89-0A120D1F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8909F-A446-3468-370A-D3A9D82CA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81E4-3D1E-4A6D-3B69-76668C8C0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92602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861224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0FE10-A743-5654-07C2-DCC518C41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5AD80-4176-FC09-C163-E6B08FFD9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E66B19-2422-A866-DB83-E614348CD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897209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BB90C-577A-7E92-24E3-5205B55CB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45CBF-E793-2F0B-AC34-4364949D3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1CB55-7F8E-F83E-9C66-752FCE73C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501235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F6C6F-222E-346C-F086-F8BF526D3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225A74-325E-F949-C9FC-7C05B822F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ECC90A-7DFC-A70D-A705-949A75AD8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365439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42FC5-5D42-31DB-F605-3E070E1B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892BD-51BD-6DC1-A1AD-57F29B0CE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F93D5-E456-B8A5-55BF-02930B9AF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46951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442F8-C5A1-7FE4-E7C2-E312A874F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1A40F9-3EB4-48A6-F7BF-35FEE12AD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29BA5-6BBF-9409-129A-62A21C04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79031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120544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42FC5-5D42-31DB-F605-3E070E1B3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892BD-51BD-6DC1-A1AD-57F29B0CE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F93D5-E456-B8A5-55BF-02930B9AF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469516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808803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987454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3577926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5AEC-4E10-AE41-1BC4-61C6E9D4F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2BAF1D-E633-F8B3-22CB-DBCAD5F02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EA663-4757-DE2A-290C-42EB5C2BB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684125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F5823-3A89-1CFD-F9FA-1B93E0E40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82DF31-7D0D-9389-0B78-651EB4438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C8A9B-1162-3C8B-E58C-9CCA65A55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03764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es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 userDrawn="1"/>
        </p:nvSpPr>
        <p:spPr>
          <a:xfrm>
            <a:off x="0" y="5079345"/>
            <a:ext cx="9144000" cy="635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cxnSp>
        <p:nvCxnSpPr>
          <p:cNvPr id="3" name="Düz Bağlayıcı 2"/>
          <p:cNvCxnSpPr/>
          <p:nvPr userDrawn="1"/>
        </p:nvCxnSpPr>
        <p:spPr>
          <a:xfrm>
            <a:off x="6808761" y="5161935"/>
            <a:ext cx="0" cy="4633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etin Yer Tutucusu 4"/>
          <p:cNvSpPr>
            <a:spLocks noGrp="1"/>
          </p:cNvSpPr>
          <p:nvPr>
            <p:ph type="body" sz="quarter" idx="10" hasCustomPrompt="1"/>
          </p:nvPr>
        </p:nvSpPr>
        <p:spPr>
          <a:xfrm>
            <a:off x="540000" y="5292000"/>
            <a:ext cx="1808162" cy="2428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tr-TR" dirty="0"/>
              <a:t>baskent.edu.tr</a:t>
            </a:r>
          </a:p>
        </p:txBody>
      </p:sp>
      <p:sp>
        <p:nvSpPr>
          <p:cNvPr id="8" name="Dikdörtgen 7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58449" y="5212857"/>
            <a:ext cx="1329346" cy="3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07936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4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5" name="Metin Yer Tutucusu 10"/>
          <p:cNvSpPr>
            <a:spLocks noGrp="1"/>
          </p:cNvSpPr>
          <p:nvPr>
            <p:ph type="body" sz="quarter" idx="11"/>
          </p:nvPr>
        </p:nvSpPr>
        <p:spPr>
          <a:xfrm>
            <a:off x="0" y="1178416"/>
            <a:ext cx="9144000" cy="3645584"/>
          </a:xfrm>
          <a:prstGeom prst="rect">
            <a:avLst/>
          </a:prstGeom>
          <a:solidFill>
            <a:srgbClr val="DF2027"/>
          </a:solidFill>
        </p:spPr>
        <p:txBody>
          <a:bodyPr anchor="ctr" anchorCtr="0"/>
          <a:lstStyle>
            <a:lvl1pPr marL="0" indent="0" algn="ctr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tr-TR" dirty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2490695452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/>
          </p:nvPr>
        </p:nvSpPr>
        <p:spPr>
          <a:xfrm>
            <a:off x="798490" y="1332000"/>
            <a:ext cx="7841510" cy="352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2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04812" indent="0">
              <a:lnSpc>
                <a:spcPts val="2200"/>
              </a:lnSpc>
              <a:buNone/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811212" indent="0">
              <a:lnSpc>
                <a:spcPts val="22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216025" indent="0">
              <a:lnSpc>
                <a:spcPts val="22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620837" indent="0">
              <a:lnSpc>
                <a:spcPts val="22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2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6468854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/>
          </p:nvPr>
        </p:nvSpPr>
        <p:spPr>
          <a:xfrm>
            <a:off x="798490" y="1410236"/>
            <a:ext cx="7841510" cy="3449763"/>
          </a:xfrm>
          <a:prstGeom prst="rect">
            <a:avLst/>
          </a:prstGeom>
        </p:spPr>
        <p:txBody>
          <a:bodyPr lIns="0" tIns="0" rIns="0" bIns="0"/>
          <a:lstStyle>
            <a:lvl1pPr marL="216000" indent="-216000"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ts val="22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2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865273803"/>
      </p:ext>
    </p:extLst>
  </p:cSld>
  <p:clrMapOvr>
    <a:masterClrMapping/>
  </p:clrMapOvr>
  <p:transition spd="slow">
    <p:fade thruBlk="1"/>
  </p:transition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 userDrawn="1"/>
        </p:nvSpPr>
        <p:spPr>
          <a:xfrm>
            <a:off x="-397" y="-1"/>
            <a:ext cx="9144793" cy="11784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10"/>
          </p:nvPr>
        </p:nvSpPr>
        <p:spPr>
          <a:xfrm>
            <a:off x="798490" y="1332000"/>
            <a:ext cx="3915178" cy="3528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lnSpc>
                <a:spcPts val="2200"/>
              </a:lnSpc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lnSpc>
                <a:spcPts val="2200"/>
              </a:lnSpc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ts val="22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sim Yer Tutucusu 3"/>
          <p:cNvSpPr>
            <a:spLocks noGrp="1"/>
          </p:cNvSpPr>
          <p:nvPr>
            <p:ph type="pic" sz="quarter" idx="11"/>
          </p:nvPr>
        </p:nvSpPr>
        <p:spPr>
          <a:xfrm>
            <a:off x="4861774" y="1332000"/>
            <a:ext cx="3778225" cy="3528000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798490" y="536195"/>
            <a:ext cx="7841510" cy="61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ts val="2200"/>
              </a:lnSpc>
              <a:defRPr sz="2400">
                <a:solidFill>
                  <a:srgbClr val="DF2027"/>
                </a:solidFill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1905084045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wes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 userDrawn="1"/>
        </p:nvSpPr>
        <p:spPr>
          <a:xfrm>
            <a:off x="0" y="5079345"/>
            <a:ext cx="9144000" cy="635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cxnSp>
        <p:nvCxnSpPr>
          <p:cNvPr id="5" name="Düz Bağlayıcı 4"/>
          <p:cNvCxnSpPr/>
          <p:nvPr userDrawn="1"/>
        </p:nvCxnSpPr>
        <p:spPr>
          <a:xfrm>
            <a:off x="6808761" y="5161935"/>
            <a:ext cx="0" cy="4633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Resim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58449" y="5212857"/>
            <a:ext cx="1329346" cy="374944"/>
          </a:xfrm>
          <a:prstGeom prst="rect">
            <a:avLst/>
          </a:prstGeom>
        </p:spPr>
      </p:pic>
      <p:sp>
        <p:nvSpPr>
          <p:cNvPr id="6" name="Metin Yer Tutucusu 4"/>
          <p:cNvSpPr txBox="1">
            <a:spLocks/>
          </p:cNvSpPr>
          <p:nvPr userDrawn="1"/>
        </p:nvSpPr>
        <p:spPr>
          <a:xfrm>
            <a:off x="540000" y="5292000"/>
            <a:ext cx="1808162" cy="2428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7225" indent="-2524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638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tr-TR" dirty="0" err="1"/>
              <a:t>baskent</a:t>
            </a:r>
            <a:r>
              <a:rPr lang="tr-TR" dirty="0"/>
              <a:t>.edu.tr</a:t>
            </a:r>
          </a:p>
        </p:txBody>
      </p:sp>
    </p:spTree>
    <p:extLst>
      <p:ext uri="{BB962C8B-B14F-4D97-AF65-F5344CB8AC3E}">
        <p14:creationId xmlns:p14="http://schemas.microsoft.com/office/powerpoint/2010/main" val="2867884485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2A196007-B399-6D61-BE42-BBF6DBC75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tr-TR"/>
              <a:t>08.12.15</a:t>
            </a:r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8A4880A1-DE9D-A9EA-EDD8-23CF81B2F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C88FF13F-05E6-3EF5-EA3D-36CCA1A2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92F593-2CEC-4384-A9D2-1DA555375FF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3725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 userDrawn="1"/>
        </p:nvSpPr>
        <p:spPr>
          <a:xfrm>
            <a:off x="0" y="5079345"/>
            <a:ext cx="9144000" cy="635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525" tIns="9525" rIns="9525" bIns="9525" spcCol="1270" anchor="ctr"/>
          <a:lstStyle/>
          <a:p>
            <a:pPr algn="ctr" defTabSz="810433" eaLnBrk="1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r-TR" sz="1200" b="1" dirty="0"/>
          </a:p>
        </p:txBody>
      </p:sp>
      <p:sp>
        <p:nvSpPr>
          <p:cNvPr id="5" name="Metin Yer Tutucusu 4"/>
          <p:cNvSpPr txBox="1">
            <a:spLocks/>
          </p:cNvSpPr>
          <p:nvPr userDrawn="1"/>
        </p:nvSpPr>
        <p:spPr>
          <a:xfrm>
            <a:off x="540000" y="5292000"/>
            <a:ext cx="1808162" cy="242888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57225" indent="-2524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638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1613" algn="l" defTabSz="809625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8690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3906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9123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4339" indent="-202608" algn="l" defTabSz="8104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tr-TR" dirty="0" err="1"/>
              <a:t>baskent</a:t>
            </a:r>
            <a:r>
              <a:rPr lang="tr-TR" dirty="0"/>
              <a:t>.edu.tr</a:t>
            </a:r>
          </a:p>
        </p:txBody>
      </p:sp>
      <p:cxnSp>
        <p:nvCxnSpPr>
          <p:cNvPr id="7" name="Düz Bağlayıcı 6"/>
          <p:cNvCxnSpPr/>
          <p:nvPr userDrawn="1"/>
        </p:nvCxnSpPr>
        <p:spPr>
          <a:xfrm>
            <a:off x="6808761" y="5161935"/>
            <a:ext cx="0" cy="4633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Resim 8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7158449" y="5212857"/>
            <a:ext cx="1329346" cy="3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70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5" r:id="rId5"/>
    <p:sldLayoutId id="2147483678" r:id="rId6"/>
    <p:sldLayoutId id="2147483679" r:id="rId7"/>
  </p:sldLayoutIdLst>
  <p:transition spd="slow">
    <p:fade thruBlk="1"/>
  </p:transition>
  <p:hf hdr="0" ftr="0" dt="0"/>
  <p:txStyles>
    <p:titleStyle>
      <a:lvl1pPr algn="ctr" defTabSz="809625" rtl="0" fontAlgn="base">
        <a:spcBef>
          <a:spcPct val="0"/>
        </a:spcBef>
        <a:spcAft>
          <a:spcPct val="0"/>
        </a:spcAft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2pPr>
      <a:lvl3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3pPr>
      <a:lvl4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4pPr>
      <a:lvl5pPr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5pPr>
      <a:lvl6pPr marL="4572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6pPr>
      <a:lvl7pPr marL="9144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7pPr>
      <a:lvl8pPr marL="13716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8pPr>
      <a:lvl9pPr marL="1828800" algn="ctr" defTabSz="809625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alibri" pitchFamily="34" charset="0"/>
        </a:defRPr>
      </a:lvl9pPr>
    </p:titleStyle>
    <p:bodyStyle>
      <a:lvl1pPr marL="303213" indent="-3032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524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825" indent="-2016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17638" indent="-2016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2450" indent="-201613" algn="l" defTabSz="809625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28690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33906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39123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44339" indent="-202608" algn="l" defTabSz="81043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5216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0433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5649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86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6082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1298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36515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41731" algn="l" defTabSz="81043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-1" y="241873"/>
            <a:ext cx="9144001" cy="483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/>
          </a:p>
        </p:txBody>
      </p:sp>
      <p:sp>
        <p:nvSpPr>
          <p:cNvPr id="5" name="Dikdörtgen 4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DF2027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-855" t="-4707" r="37893" b="-5522"/>
          <a:stretch/>
        </p:blipFill>
        <p:spPr>
          <a:xfrm>
            <a:off x="2228671" y="2156612"/>
            <a:ext cx="4686655" cy="1401775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7 Metin Yer Tutucusu">
            <a:extLst>
              <a:ext uri="{FF2B5EF4-FFF2-40B4-BE49-F238E27FC236}">
                <a16:creationId xmlns:a16="http://schemas.microsoft.com/office/drawing/2014/main" id="{9F2C1781-8D6D-A8B3-9B32-612B48D2F9AC}"/>
              </a:ext>
            </a:extLst>
          </p:cNvPr>
          <p:cNvSpPr txBox="1">
            <a:spLocks/>
          </p:cNvSpPr>
          <p:nvPr/>
        </p:nvSpPr>
        <p:spPr bwMode="auto">
          <a:xfrm>
            <a:off x="97174" y="4366199"/>
            <a:ext cx="8907236" cy="858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7127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55600" defTabSz="7127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12788" defTabSz="7127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68388" defTabSz="7127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425575" defTabSz="7127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27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3399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7971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54375" indent="-228600" defTabSz="7127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r>
              <a:rPr lang="tr-TR" sz="1600" b="1" noProof="0" dirty="0"/>
              <a:t>Anadolu Organize Sanayi Bölgesi Meslek Yüksekokulu</a:t>
            </a:r>
          </a:p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r>
              <a:rPr lang="tr-TR" sz="1600" b="1" noProof="0" dirty="0"/>
              <a:t>     </a:t>
            </a:r>
            <a:r>
              <a:rPr lang="tr-TR" sz="1600" b="1" dirty="0" err="1">
                <a:solidFill>
                  <a:srgbClr val="C00000"/>
                </a:solidFill>
              </a:rPr>
              <a:t>xxxxx</a:t>
            </a:r>
            <a:r>
              <a:rPr lang="tr-TR" sz="1600" b="1" noProof="0" dirty="0">
                <a:solidFill>
                  <a:srgbClr val="C00000"/>
                </a:solidFill>
              </a:rPr>
              <a:t> (İnsansız Hava Aracı Operatörlüğü, Kaynak Teknolojisi, </a:t>
            </a:r>
            <a:r>
              <a:rPr lang="tr-TR" sz="1600" b="1" dirty="0">
                <a:solidFill>
                  <a:srgbClr val="C00000"/>
                </a:solidFill>
              </a:rPr>
              <a:t>Makine, Elektronik Haberleşme) Programı (Bölümüzü yazınız) </a:t>
            </a:r>
          </a:p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r>
              <a:rPr lang="tr-TR" sz="1600" b="1" dirty="0"/>
              <a:t>Bitirme Projeleri</a:t>
            </a:r>
            <a:r>
              <a:rPr lang="tr-TR" sz="1600" b="1" noProof="0" dirty="0"/>
              <a:t> 1 Final Sunum / 20XX – 20</a:t>
            </a:r>
            <a:r>
              <a:rPr lang="tr-TR" sz="1600" b="1" dirty="0"/>
              <a:t>XX</a:t>
            </a:r>
            <a:r>
              <a:rPr lang="tr-TR" sz="1600" b="1" dirty="0">
                <a:solidFill>
                  <a:srgbClr val="C00000"/>
                </a:solidFill>
              </a:rPr>
              <a:t> </a:t>
            </a:r>
            <a:r>
              <a:rPr lang="tr-TR" sz="1600" b="1" noProof="0" dirty="0">
                <a:solidFill>
                  <a:srgbClr val="C00000"/>
                </a:solidFill>
              </a:rPr>
              <a:t>(</a:t>
            </a:r>
            <a:r>
              <a:rPr lang="tr-TR" sz="1600" b="1" dirty="0">
                <a:solidFill>
                  <a:srgbClr val="C00000"/>
                </a:solidFill>
              </a:rPr>
              <a:t>Yılı ve bahar/güz uygun olanı </a:t>
            </a:r>
            <a:r>
              <a:rPr lang="tr-TR" sz="1600" b="1" noProof="0" dirty="0">
                <a:solidFill>
                  <a:srgbClr val="C00000"/>
                </a:solidFill>
              </a:rPr>
              <a:t>değiştiriniz)</a:t>
            </a:r>
          </a:p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endParaRPr lang="tr-TR" sz="1600" b="1" noProof="0" dirty="0">
              <a:solidFill>
                <a:srgbClr val="C00000"/>
              </a:solidFill>
            </a:endParaRPr>
          </a:p>
          <a:p>
            <a:pPr algn="ctr" eaLnBrk="1" hangingPunct="1">
              <a:spcBef>
                <a:spcPct val="0"/>
              </a:spcBef>
              <a:spcAft>
                <a:spcPts val="167"/>
              </a:spcAft>
              <a:buNone/>
            </a:pPr>
            <a:endParaRPr lang="tr-TR" sz="1600" b="1" noProof="0" dirty="0"/>
          </a:p>
        </p:txBody>
      </p:sp>
      <p:grpSp>
        <p:nvGrpSpPr>
          <p:cNvPr id="7171" name="Grup 3">
            <a:extLst>
              <a:ext uri="{FF2B5EF4-FFF2-40B4-BE49-F238E27FC236}">
                <a16:creationId xmlns:a16="http://schemas.microsoft.com/office/drawing/2014/main" id="{2197F224-38AF-1F6C-A44F-9FB784F6AF14}"/>
              </a:ext>
            </a:extLst>
          </p:cNvPr>
          <p:cNvGrpSpPr>
            <a:grpSpLocks/>
          </p:cNvGrpSpPr>
          <p:nvPr/>
        </p:nvGrpSpPr>
        <p:grpSpPr bwMode="auto">
          <a:xfrm>
            <a:off x="751413" y="199872"/>
            <a:ext cx="7620000" cy="1500188"/>
            <a:chOff x="-1" y="840422"/>
            <a:chExt cx="9144001" cy="1645920"/>
          </a:xfrm>
        </p:grpSpPr>
        <p:sp>
          <p:nvSpPr>
            <p:cNvPr id="5" name="Dikdörtgen 4">
              <a:extLst>
                <a:ext uri="{FF2B5EF4-FFF2-40B4-BE49-F238E27FC236}">
                  <a16:creationId xmlns:a16="http://schemas.microsoft.com/office/drawing/2014/main" id="{DA7CD9AF-6DBE-B14A-ECDB-658152E12DC6}"/>
                </a:ext>
              </a:extLst>
            </p:cNvPr>
            <p:cNvSpPr/>
            <p:nvPr/>
          </p:nvSpPr>
          <p:spPr>
            <a:xfrm>
              <a:off x="-1" y="840422"/>
              <a:ext cx="9144001" cy="164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938" tIns="7938" rIns="7938" bIns="7938" spcCol="1270" anchor="ctr"/>
            <a:lstStyle/>
            <a:p>
              <a:pPr algn="ctr">
                <a:lnSpc>
                  <a:spcPts val="1000"/>
                </a:lnSpc>
                <a:defRPr/>
              </a:pPr>
              <a:endParaRPr lang="tr-TR" sz="1000" b="1" noProof="0" dirty="0">
                <a:solidFill>
                  <a:schemeClr val="tx1"/>
                </a:solidFill>
              </a:endParaRPr>
            </a:p>
          </p:txBody>
        </p:sp>
        <p:pic>
          <p:nvPicPr>
            <p:cNvPr id="7180" name="Resim 5">
              <a:extLst>
                <a:ext uri="{FF2B5EF4-FFF2-40B4-BE49-F238E27FC236}">
                  <a16:creationId xmlns:a16="http://schemas.microsoft.com/office/drawing/2014/main" id="{6A3DC873-1AE9-7439-96F4-714A9F5A6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284" y="991248"/>
              <a:ext cx="6531429" cy="1344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2" name="Grup 14">
            <a:extLst>
              <a:ext uri="{FF2B5EF4-FFF2-40B4-BE49-F238E27FC236}">
                <a16:creationId xmlns:a16="http://schemas.microsoft.com/office/drawing/2014/main" id="{93BC6CAF-E88E-D6D4-A1AC-D0D1D841BB8B}"/>
              </a:ext>
            </a:extLst>
          </p:cNvPr>
          <p:cNvGrpSpPr>
            <a:grpSpLocks/>
          </p:cNvGrpSpPr>
          <p:nvPr/>
        </p:nvGrpSpPr>
        <p:grpSpPr bwMode="auto">
          <a:xfrm>
            <a:off x="869794" y="2845673"/>
            <a:ext cx="7383236" cy="1207659"/>
            <a:chOff x="-3" y="4005264"/>
            <a:chExt cx="9144001" cy="1800000"/>
          </a:xfrm>
        </p:grpSpPr>
        <p:sp>
          <p:nvSpPr>
            <p:cNvPr id="8" name="Dikdörtgen 7">
              <a:extLst>
                <a:ext uri="{FF2B5EF4-FFF2-40B4-BE49-F238E27FC236}">
                  <a16:creationId xmlns:a16="http://schemas.microsoft.com/office/drawing/2014/main" id="{31D051A4-DCE2-028F-BE18-B08DE117EA85}"/>
                </a:ext>
              </a:extLst>
            </p:cNvPr>
            <p:cNvSpPr/>
            <p:nvPr/>
          </p:nvSpPr>
          <p:spPr>
            <a:xfrm>
              <a:off x="-3" y="4005264"/>
              <a:ext cx="9144001" cy="18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7938" tIns="7938" rIns="7938" bIns="7938" spcCol="1270" anchor="ctr"/>
            <a:lstStyle/>
            <a:p>
              <a:pPr algn="ctr">
                <a:lnSpc>
                  <a:spcPts val="1000"/>
                </a:lnSpc>
                <a:defRPr/>
              </a:pPr>
              <a:endParaRPr lang="tr-TR" sz="1000" b="1" noProof="0" dirty="0">
                <a:solidFill>
                  <a:schemeClr val="tx1"/>
                </a:solidFill>
              </a:endParaRPr>
            </a:p>
          </p:txBody>
        </p:sp>
        <p:pic>
          <p:nvPicPr>
            <p:cNvPr id="7178" name="Resim 8">
              <a:extLst>
                <a:ext uri="{FF2B5EF4-FFF2-40B4-BE49-F238E27FC236}">
                  <a16:creationId xmlns:a16="http://schemas.microsoft.com/office/drawing/2014/main" id="{6D11F983-A332-4B4B-BF81-4515571EB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2234" y="4041264"/>
              <a:ext cx="1733223" cy="17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3" name="Grup 1">
            <a:extLst>
              <a:ext uri="{FF2B5EF4-FFF2-40B4-BE49-F238E27FC236}">
                <a16:creationId xmlns:a16="http://schemas.microsoft.com/office/drawing/2014/main" id="{8A57DA06-E15A-3335-3462-299FE4075399}"/>
              </a:ext>
            </a:extLst>
          </p:cNvPr>
          <p:cNvGrpSpPr>
            <a:grpSpLocks/>
          </p:cNvGrpSpPr>
          <p:nvPr/>
        </p:nvGrpSpPr>
        <p:grpSpPr bwMode="auto">
          <a:xfrm>
            <a:off x="751413" y="1764158"/>
            <a:ext cx="7630587" cy="1122293"/>
            <a:chOff x="-3" y="1832933"/>
            <a:chExt cx="9156705" cy="1347029"/>
          </a:xfrm>
        </p:grpSpPr>
        <p:sp>
          <p:nvSpPr>
            <p:cNvPr id="7174" name="7 Metin Yer Tutucusu">
              <a:extLst>
                <a:ext uri="{FF2B5EF4-FFF2-40B4-BE49-F238E27FC236}">
                  <a16:creationId xmlns:a16="http://schemas.microsoft.com/office/drawing/2014/main" id="{FAAEC763-2E35-9ECA-DB0B-8092C41E3C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1" y="1832933"/>
              <a:ext cx="9144001" cy="42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355600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12788"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68388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425575" defTabSz="712788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8827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3399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7971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2543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67"/>
                </a:spcAft>
                <a:buNone/>
              </a:pPr>
              <a:r>
                <a:rPr lang="tr-TR" sz="2667" b="1" noProof="0" dirty="0"/>
                <a:t>PROJENİN ADI</a:t>
              </a:r>
            </a:p>
          </p:txBody>
        </p:sp>
        <p:sp>
          <p:nvSpPr>
            <p:cNvPr id="7175" name="7 Metin Yer Tutucusu">
              <a:extLst>
                <a:ext uri="{FF2B5EF4-FFF2-40B4-BE49-F238E27FC236}">
                  <a16:creationId xmlns:a16="http://schemas.microsoft.com/office/drawing/2014/main" id="{9890D9BF-F3D8-7A8C-4AD3-8465B35D40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3" y="2312394"/>
              <a:ext cx="9143999" cy="42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355600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12788"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68388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425575" defTabSz="712788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8827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3399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7971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2543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67"/>
                </a:spcAft>
                <a:buNone/>
              </a:pPr>
              <a:r>
                <a:rPr lang="tr-TR" sz="2333" b="1" noProof="0" dirty="0"/>
                <a:t>TAKIM ADI / ID</a:t>
              </a:r>
            </a:p>
          </p:txBody>
        </p:sp>
        <p:sp>
          <p:nvSpPr>
            <p:cNvPr id="7176" name="7 Metin Yer Tutucusu">
              <a:extLst>
                <a:ext uri="{FF2B5EF4-FFF2-40B4-BE49-F238E27FC236}">
                  <a16:creationId xmlns:a16="http://schemas.microsoft.com/office/drawing/2014/main" id="{61332162-28B6-86AC-CB1C-4DAF6C9D851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701" y="2755500"/>
              <a:ext cx="9144001" cy="42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355600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712788" defTabSz="712788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068388" defTabSz="712788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1425575" defTabSz="712788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18827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3399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27971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254375" indent="-228600" defTabSz="712788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67"/>
                </a:spcAft>
                <a:buNone/>
              </a:pPr>
              <a:r>
                <a:rPr lang="tr-TR" sz="2000" b="1"/>
                <a:t>Ad Soyad – Ad Soyad – Ad Soyad – Ad Soyad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4436-4B9E-5392-BC83-64702EB0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4E82B0B-715D-628D-0717-D6C21DD03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D793D39-FBB3-2A29-9328-52DEA275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Projenin Amacı , Hedefleri ve Problem Tanımı</a:t>
            </a:r>
          </a:p>
        </p:txBody>
      </p:sp>
    </p:spTree>
    <p:extLst>
      <p:ext uri="{BB962C8B-B14F-4D97-AF65-F5344CB8AC3E}">
        <p14:creationId xmlns:p14="http://schemas.microsoft.com/office/powerpoint/2010/main" val="3269302632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4436-4B9E-5392-BC83-64702EB0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4E82B0B-715D-628D-0717-D6C21DD03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D793D39-FBB3-2A29-9328-52DEA275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Literatür özeti </a:t>
            </a:r>
          </a:p>
        </p:txBody>
      </p:sp>
    </p:spTree>
    <p:extLst>
      <p:ext uri="{BB962C8B-B14F-4D97-AF65-F5344CB8AC3E}">
        <p14:creationId xmlns:p14="http://schemas.microsoft.com/office/powerpoint/2010/main" val="2853846320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4436-4B9E-5392-BC83-64702EB0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4E82B0B-715D-628D-0717-D6C21DD03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/>
              <a:t>(Projenin teknik yapısının; teknik çizimler, mekanik tasarım, mekanik ve/</a:t>
            </a:r>
            <a:r>
              <a:rPr lang="tr-TR"/>
              <a:t>veya elektronik </a:t>
            </a:r>
            <a:r>
              <a:rPr lang="tr-TR" dirty="0"/>
              <a:t>bileşenler ile ortaya konulması.)</a:t>
            </a:r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D793D39-FBB3-2A29-9328-52DEA2750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245" y="243001"/>
            <a:ext cx="7841510" cy="612000"/>
          </a:xfrm>
        </p:spPr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Projenin Teknik Mimarisi</a:t>
            </a:r>
          </a:p>
        </p:txBody>
      </p:sp>
    </p:spTree>
    <p:extLst>
      <p:ext uri="{BB962C8B-B14F-4D97-AF65-F5344CB8AC3E}">
        <p14:creationId xmlns:p14="http://schemas.microsoft.com/office/powerpoint/2010/main" val="347192693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4436-4B9E-5392-BC83-64702EB0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4E82B0B-715D-628D-0717-D6C21DD03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245" y="1402221"/>
            <a:ext cx="7841510" cy="511870"/>
          </a:xfrm>
        </p:spPr>
        <p:txBody>
          <a:bodyPr/>
          <a:lstStyle/>
          <a:p>
            <a:r>
              <a:rPr lang="tr-TR" dirty="0">
                <a:effectLst/>
                <a:ea typeface="Times New Roman" panose="02020603050405020304" pitchFamily="18" charset="0"/>
              </a:rPr>
              <a:t>Her grup üyesi sunumda kendi sorumluluk alanını açıklaması önemlidir</a:t>
            </a:r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BD793D39-FBB3-2A29-9328-52DEA275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İş Planı</a:t>
            </a:r>
            <a:r>
              <a:rPr lang="tr-TR" sz="2800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 (Microsoft Project veya Excel kullanılabilir) </a:t>
            </a:r>
            <a:br>
              <a:rPr lang="tr-TR" sz="2800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</a:br>
            <a:endParaRPr lang="tr-TR" sz="28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D82920A2-4CF1-43B0-B228-0EB1EF456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15380"/>
              </p:ext>
            </p:extLst>
          </p:nvPr>
        </p:nvGraphicFramePr>
        <p:xfrm>
          <a:off x="825817" y="2178209"/>
          <a:ext cx="7492365" cy="229806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415154">
                  <a:extLst>
                    <a:ext uri="{9D8B030D-6E8A-4147-A177-3AD203B41FA5}">
                      <a16:colId xmlns:a16="http://schemas.microsoft.com/office/drawing/2014/main" val="1090845362"/>
                    </a:ext>
                  </a:extLst>
                </a:gridCol>
                <a:gridCol w="1519196">
                  <a:extLst>
                    <a:ext uri="{9D8B030D-6E8A-4147-A177-3AD203B41FA5}">
                      <a16:colId xmlns:a16="http://schemas.microsoft.com/office/drawing/2014/main" val="3653552999"/>
                    </a:ext>
                  </a:extLst>
                </a:gridCol>
                <a:gridCol w="1100675">
                  <a:extLst>
                    <a:ext uri="{9D8B030D-6E8A-4147-A177-3AD203B41FA5}">
                      <a16:colId xmlns:a16="http://schemas.microsoft.com/office/drawing/2014/main" val="734051915"/>
                    </a:ext>
                  </a:extLst>
                </a:gridCol>
                <a:gridCol w="1812678">
                  <a:extLst>
                    <a:ext uri="{9D8B030D-6E8A-4147-A177-3AD203B41FA5}">
                      <a16:colId xmlns:a16="http://schemas.microsoft.com/office/drawing/2014/main" val="1402713974"/>
                    </a:ext>
                  </a:extLst>
                </a:gridCol>
                <a:gridCol w="2644662">
                  <a:extLst>
                    <a:ext uri="{9D8B030D-6E8A-4147-A177-3AD203B41FA5}">
                      <a16:colId xmlns:a16="http://schemas.microsoft.com/office/drawing/2014/main" val="4014626259"/>
                    </a:ext>
                  </a:extLst>
                </a:gridCol>
              </a:tblGrid>
              <a:tr h="534035">
                <a:tc>
                  <a:txBody>
                    <a:bodyPr/>
                    <a:lstStyle/>
                    <a:p>
                      <a:pPr indent="29210" algn="ctr">
                        <a:spcAft>
                          <a:spcPts val="595"/>
                        </a:spcAft>
                      </a:pPr>
                      <a:r>
                        <a:rPr lang="tr-TR" sz="900">
                          <a:effectLst/>
                        </a:rPr>
                        <a:t>İP No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dirty="0">
                          <a:effectLst/>
                        </a:rPr>
                        <a:t>İş Paketlerinin Adı ve Hedefleri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Kim(ler) Tarafından Gerçekleştirileceği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Zaman Aralığı</a:t>
                      </a:r>
                      <a:endParaRPr lang="tr-TR" sz="1000">
                        <a:effectLst/>
                      </a:endParaRPr>
                    </a:p>
                    <a:p>
                      <a:pPr algn="ctr"/>
                      <a:r>
                        <a:rPr lang="tr-TR" sz="900">
                          <a:effectLst/>
                        </a:rPr>
                        <a:t>(..-.. Ay)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Başarı Ölçütü ve Projenin Başarısına Katkısı 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36802408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68352954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32669488"/>
                  </a:ext>
                </a:extLst>
              </a:tr>
              <a:tr h="35814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80006371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391288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58260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8484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Yer Tutucusu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Resim Yer Tutucusu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>
          <a:xfrm>
            <a:off x="651245" y="243000"/>
            <a:ext cx="7841510" cy="612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tr-TR" sz="2800" b="1" dirty="0">
                <a:solidFill>
                  <a:srgbClr val="C00000"/>
                </a:solidFill>
              </a:rPr>
              <a:t>GÖRSEL DESTEKLİ  SUNUMLAR İÇİN BU SAYFA DÜZENİNİ KULLANINIZ</a:t>
            </a:r>
          </a:p>
        </p:txBody>
      </p:sp>
    </p:spTree>
    <p:extLst>
      <p:ext uri="{BB962C8B-B14F-4D97-AF65-F5344CB8AC3E}">
        <p14:creationId xmlns:p14="http://schemas.microsoft.com/office/powerpoint/2010/main" val="3541066535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BCE17-51B4-29C7-CA04-8966CFBAD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92CAAD16-2B07-5A6F-7138-563989FC2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D8BC51E5-82B9-0C77-FEA9-82308817F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Planlanan Projenin Malzeme veya Ekipmanları</a:t>
            </a:r>
            <a:endParaRPr lang="tr-T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39844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ACB1D-470A-B4F5-B875-5EBAB2BF9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5F108E1-59E8-6E29-D1A5-36F22C6D90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FEF4BE55-4B0C-952B-6BA0-CE919BAF5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Projenin Özgün veya Güçlü Yönleri</a:t>
            </a:r>
            <a:r>
              <a:rPr lang="tr-TR" sz="2800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476051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F440D-DBB5-C198-9FDD-2F4C3A731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3514C8D-637D-B4C5-6B4D-05584F477F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10CFA691-9682-D4C7-353E-AABABDB4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Proje Bütçesi</a:t>
            </a:r>
          </a:p>
        </p:txBody>
      </p:sp>
    </p:spTree>
    <p:extLst>
      <p:ext uri="{BB962C8B-B14F-4D97-AF65-F5344CB8AC3E}">
        <p14:creationId xmlns:p14="http://schemas.microsoft.com/office/powerpoint/2010/main" val="1310414202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CD9CA-9043-17CF-8B60-9D0AAC0E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6F88C94-23AD-90DB-037C-4FE1AB43D3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66014" y="1487446"/>
            <a:ext cx="2598429" cy="3449763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Detaylı bilgi için </a:t>
            </a:r>
          </a:p>
          <a:p>
            <a:r>
              <a:rPr lang="tr-TR" dirty="0"/>
              <a:t>Öğrenci 1 mail adresi</a:t>
            </a:r>
          </a:p>
          <a:p>
            <a:r>
              <a:rPr lang="tr-TR" dirty="0"/>
              <a:t>Öğrenci 2 mail adresi</a:t>
            </a:r>
          </a:p>
          <a:p>
            <a:r>
              <a:rPr lang="tr-TR" dirty="0"/>
              <a:t>Öğrenci 3 mail adresi</a:t>
            </a:r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02E2A577-B561-52BB-A9AA-1E3D498F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SORU- CEVAP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A66D92-AA52-EC0F-E454-063CF12506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0" r="18043"/>
          <a:stretch/>
        </p:blipFill>
        <p:spPr>
          <a:xfrm>
            <a:off x="171449" y="1410237"/>
            <a:ext cx="3971343" cy="352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51517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F191-5499-BCE1-2705-0D57F77A9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D7CA2FFB-0A34-E0C8-2B4A-7C19B98F19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tr-TR" dirty="0"/>
              <a:t>Literatür taramasında referans kaynaklar (kitap, site ve makale) burada mutlaka verilmelidir</a:t>
            </a:r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752485F1-022F-8ABB-0D80-F89E91EC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b="1" dirty="0">
                <a:solidFill>
                  <a:srgbClr val="C00000"/>
                </a:solidFill>
              </a:rPr>
              <a:t>KAYNAKÇA</a:t>
            </a:r>
          </a:p>
        </p:txBody>
      </p:sp>
    </p:spTree>
    <p:extLst>
      <p:ext uri="{BB962C8B-B14F-4D97-AF65-F5344CB8AC3E}">
        <p14:creationId xmlns:p14="http://schemas.microsoft.com/office/powerpoint/2010/main" val="4003262065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DF2027"/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9525" tIns="9525" rIns="9525" bIns="9525" numCol="1" spcCol="1270" rtlCol="0" anchor="ctr" anchorCtr="0">
            <a:noAutofit/>
          </a:bodyPr>
          <a:lstStyle/>
          <a:p>
            <a:pPr algn="ctr" fontAlgn="base">
              <a:lnSpc>
                <a:spcPts val="1200"/>
              </a:lnSpc>
            </a:pPr>
            <a:endParaRPr lang="tr-TR" sz="1200" b="1" dirty="0"/>
          </a:p>
        </p:txBody>
      </p:sp>
      <p:sp>
        <p:nvSpPr>
          <p:cNvPr id="3" name="Metin kutusu 2"/>
          <p:cNvSpPr txBox="1"/>
          <p:nvPr/>
        </p:nvSpPr>
        <p:spPr>
          <a:xfrm>
            <a:off x="3004993" y="3329609"/>
            <a:ext cx="3517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dirty="0">
                <a:solidFill>
                  <a:schemeClr val="bg1"/>
                </a:solidFill>
                <a:latin typeface="Gotham Narrow Medium" pitchFamily="50" charset="0"/>
              </a:rPr>
              <a:t>TEŞEKKÜRLER…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172CC1D-69B4-4B2E-A31D-39E0A198D8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55" t="-4707" r="37893" b="-5522"/>
          <a:stretch/>
        </p:blipFill>
        <p:spPr>
          <a:xfrm>
            <a:off x="2653338" y="820393"/>
            <a:ext cx="3594396" cy="10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27904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CD9CA-9043-17CF-8B60-9D0AAC0E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06F88C94-23AD-90DB-037C-4FE1AB43D3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tr-TR" dirty="0"/>
              <a:t>«SİLİNECEK» Bölümü sizin sunum hazırlamanıza yardımcı olacak bilgiler içerir. Taslakta yer alan bilgilere göre lütfen sunumu hazırlayınız. İlk 12 sayfa sunumunuz ana taslağıdır.</a:t>
            </a:r>
          </a:p>
        </p:txBody>
      </p:sp>
      <p:sp>
        <p:nvSpPr>
          <p:cNvPr id="3" name="Unvan 2">
            <a:extLst>
              <a:ext uri="{FF2B5EF4-FFF2-40B4-BE49-F238E27FC236}">
                <a16:creationId xmlns:a16="http://schemas.microsoft.com/office/drawing/2014/main" id="{02E2A577-B561-52BB-A9AA-1E3D498F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AÇIKLAMA</a:t>
            </a:r>
          </a:p>
        </p:txBody>
      </p:sp>
    </p:spTree>
    <p:extLst>
      <p:ext uri="{BB962C8B-B14F-4D97-AF65-F5344CB8AC3E}">
        <p14:creationId xmlns:p14="http://schemas.microsoft.com/office/powerpoint/2010/main" val="371139644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733176" y="1238786"/>
            <a:ext cx="7841510" cy="3449763"/>
          </a:xfrm>
        </p:spPr>
        <p:txBody>
          <a:bodyPr/>
          <a:lstStyle/>
          <a:p>
            <a:r>
              <a:rPr lang="tr-TR" altLang="tr-TR" sz="1800" dirty="0">
                <a:solidFill>
                  <a:schemeClr val="tx1"/>
                </a:solidFill>
              </a:rPr>
              <a:t>Slayt metin içerikleri </a:t>
            </a:r>
            <a:r>
              <a:rPr lang="tr-TR" altLang="tr-TR" sz="1800" b="1" u="sng" dirty="0">
                <a:solidFill>
                  <a:schemeClr val="tx1"/>
                </a:solidFill>
              </a:rPr>
              <a:t>iki yana yaslanmamalı, sola yaslı olarak kullanılmalıdır.</a:t>
            </a:r>
          </a:p>
          <a:p>
            <a:r>
              <a:rPr lang="tr-TR" altLang="tr-TR" sz="1800" b="1" u="sng" dirty="0">
                <a:solidFill>
                  <a:schemeClr val="tx1"/>
                </a:solidFill>
              </a:rPr>
              <a:t> Başlıkta ve içerikte,</a:t>
            </a:r>
            <a:r>
              <a:rPr lang="tr-TR" altLang="tr-TR" sz="1800" dirty="0">
                <a:solidFill>
                  <a:schemeClr val="tx1"/>
                </a:solidFill>
              </a:rPr>
              <a:t> kelimelerin </a:t>
            </a:r>
            <a:r>
              <a:rPr lang="tr-TR" altLang="tr-TR" sz="1800" b="1" u="sng" dirty="0">
                <a:solidFill>
                  <a:schemeClr val="tx1"/>
                </a:solidFill>
              </a:rPr>
              <a:t>tüm harfleri büyük harf</a:t>
            </a:r>
            <a:r>
              <a:rPr lang="tr-TR" altLang="tr-TR" sz="1800" dirty="0">
                <a:solidFill>
                  <a:schemeClr val="tx1"/>
                </a:solidFill>
              </a:rPr>
              <a:t>  olarak </a:t>
            </a:r>
            <a:r>
              <a:rPr lang="tr-TR" altLang="tr-TR" sz="1800" b="1" u="sng" dirty="0">
                <a:solidFill>
                  <a:schemeClr val="tx1"/>
                </a:solidFill>
              </a:rPr>
              <a:t>kullanılmamalıdır. </a:t>
            </a:r>
            <a:r>
              <a:rPr lang="tr-TR" altLang="tr-TR" sz="1800" dirty="0">
                <a:solidFill>
                  <a:schemeClr val="tx1"/>
                </a:solidFill>
              </a:rPr>
              <a:t>(Özel vurgu gerektirenler hariç)</a:t>
            </a:r>
          </a:p>
          <a:p>
            <a:r>
              <a:rPr lang="tr-TR" altLang="tr-TR" sz="1800" dirty="0">
                <a:solidFill>
                  <a:schemeClr val="tx1"/>
                </a:solidFill>
              </a:rPr>
              <a:t> Slaytta bilgi ve mesajları ileten metinlerin yazımında </a:t>
            </a:r>
            <a:r>
              <a:rPr lang="tr-TR" altLang="tr-TR" sz="1800" b="1" u="sng" dirty="0">
                <a:solidFill>
                  <a:schemeClr val="tx1"/>
                </a:solidFill>
              </a:rPr>
              <a:t>siyah</a:t>
            </a:r>
            <a:r>
              <a:rPr lang="tr-TR" altLang="tr-TR" sz="1800" dirty="0">
                <a:solidFill>
                  <a:schemeClr val="tx1"/>
                </a:solidFill>
              </a:rPr>
              <a:t> ve/veya </a:t>
            </a:r>
            <a:r>
              <a:rPr lang="tr-TR" altLang="tr-TR" sz="1800" b="1" u="sng" dirty="0">
                <a:solidFill>
                  <a:schemeClr val="tx1"/>
                </a:solidFill>
              </a:rPr>
              <a:t>lacivert, bordo</a:t>
            </a:r>
            <a:r>
              <a:rPr lang="tr-TR" altLang="tr-TR" sz="1800" dirty="0">
                <a:solidFill>
                  <a:schemeClr val="tx1"/>
                </a:solidFill>
              </a:rPr>
              <a:t> ve/veya </a:t>
            </a:r>
            <a:r>
              <a:rPr lang="tr-TR" altLang="tr-TR" sz="1800" b="1" u="sng" dirty="0">
                <a:solidFill>
                  <a:schemeClr val="tx1"/>
                </a:solidFill>
              </a:rPr>
              <a:t>kırmızı</a:t>
            </a:r>
            <a:r>
              <a:rPr lang="tr-TR" altLang="tr-TR" sz="1800" dirty="0">
                <a:solidFill>
                  <a:schemeClr val="tx1"/>
                </a:solidFill>
              </a:rPr>
              <a:t> renkleri kullanılmalıdır.</a:t>
            </a:r>
          </a:p>
          <a:p>
            <a:r>
              <a:rPr lang="tr-TR" altLang="tr-TR" sz="1800" dirty="0">
                <a:solidFill>
                  <a:schemeClr val="tx1"/>
                </a:solidFill>
              </a:rPr>
              <a:t> Sunumlardaki veriler, </a:t>
            </a:r>
            <a:r>
              <a:rPr lang="tr-TR" altLang="tr-TR" sz="1800" b="1" u="sng" dirty="0">
                <a:solidFill>
                  <a:schemeClr val="tx1"/>
                </a:solidFill>
              </a:rPr>
              <a:t>özellikle karşılaştırmalı olanlar, aynı cinsten ifade  edilmelidir.</a:t>
            </a:r>
            <a:r>
              <a:rPr lang="tr-TR" altLang="tr-TR" sz="1800" dirty="0">
                <a:solidFill>
                  <a:schemeClr val="tx1"/>
                </a:solidFill>
              </a:rPr>
              <a:t> </a:t>
            </a:r>
          </a:p>
          <a:p>
            <a:r>
              <a:rPr lang="tr-TR" altLang="tr-TR" sz="1800" b="1" u="sng" dirty="0" err="1">
                <a:solidFill>
                  <a:schemeClr val="tx1"/>
                </a:solidFill>
              </a:rPr>
              <a:t>Örn</a:t>
            </a:r>
            <a:r>
              <a:rPr lang="tr-TR" altLang="tr-TR" sz="1800" b="1" u="sng" dirty="0">
                <a:solidFill>
                  <a:schemeClr val="tx1"/>
                </a:solidFill>
              </a:rPr>
              <a:t>.</a:t>
            </a:r>
            <a:r>
              <a:rPr lang="tr-TR" altLang="tr-TR" sz="1800" dirty="0">
                <a:solidFill>
                  <a:schemeClr val="tx1"/>
                </a:solidFill>
              </a:rPr>
              <a:t> Elektronik ölçüm değeri, parça maliyet, destek tutarı ve sayısındaki artış ifade ediliyorsa  verilerin yıl aralıkları aynı olmalı; tutardan bahsediyorsak veriler aynı yıla  endekslenmeli ve para birimleri, ölçü değerleri </a:t>
            </a:r>
            <a:r>
              <a:rPr lang="tr-TR" altLang="tr-TR" sz="1800" dirty="0" err="1">
                <a:solidFill>
                  <a:schemeClr val="tx1"/>
                </a:solidFill>
              </a:rPr>
              <a:t>vs</a:t>
            </a:r>
            <a:r>
              <a:rPr lang="tr-TR" altLang="tr-TR" sz="1800" dirty="0">
                <a:solidFill>
                  <a:schemeClr val="tx1"/>
                </a:solidFill>
              </a:rPr>
              <a:t>…aynı olmalıdır.  (= $, TL, </a:t>
            </a:r>
            <a:r>
              <a:rPr lang="tr-TR" altLang="tr-TR" sz="1800" dirty="0" err="1">
                <a:solidFill>
                  <a:schemeClr val="tx1"/>
                </a:solidFill>
              </a:rPr>
              <a:t>mah</a:t>
            </a:r>
            <a:r>
              <a:rPr lang="tr-TR" altLang="tr-TR" sz="1800" dirty="0">
                <a:solidFill>
                  <a:schemeClr val="tx1"/>
                </a:solidFill>
              </a:rPr>
              <a:t>, A, cm, m, </a:t>
            </a:r>
            <a:r>
              <a:rPr lang="tr-TR" altLang="tr-TR" sz="1800" dirty="0" err="1">
                <a:solidFill>
                  <a:schemeClr val="tx1"/>
                </a:solidFill>
              </a:rPr>
              <a:t>vb</a:t>
            </a:r>
            <a:r>
              <a:rPr lang="tr-TR" altLang="tr-TR" sz="1800" dirty="0">
                <a:solidFill>
                  <a:schemeClr val="tx1"/>
                </a:solidFill>
              </a:rPr>
              <a:t>…)</a:t>
            </a:r>
          </a:p>
          <a:p>
            <a:r>
              <a:rPr lang="tr-TR" altLang="tr-TR" sz="1800" dirty="0">
                <a:solidFill>
                  <a:schemeClr val="tx1"/>
                </a:solidFill>
              </a:rPr>
              <a:t> Sunumlardaki sayısal veriler dinleyicileri yormayacak şekilde yuvarlanmalıdır. </a:t>
            </a:r>
            <a:r>
              <a:rPr lang="tr-TR" altLang="tr-TR" sz="1800" b="1" dirty="0">
                <a:solidFill>
                  <a:schemeClr val="tx1"/>
                </a:solidFill>
              </a:rPr>
              <a:t>(5.982 </a:t>
            </a:r>
            <a:r>
              <a:rPr lang="tr-TR" altLang="tr-TR" sz="1800" b="1" dirty="0" err="1">
                <a:solidFill>
                  <a:schemeClr val="tx1"/>
                </a:solidFill>
              </a:rPr>
              <a:t>mah</a:t>
            </a:r>
            <a:r>
              <a:rPr lang="tr-TR" altLang="tr-TR" sz="1800" b="1" dirty="0">
                <a:solidFill>
                  <a:schemeClr val="tx1"/>
                </a:solidFill>
              </a:rPr>
              <a:t>  yerine yaklaşık 6 bin </a:t>
            </a:r>
            <a:r>
              <a:rPr lang="tr-TR" altLang="tr-TR" sz="1800" b="1" dirty="0" err="1">
                <a:solidFill>
                  <a:schemeClr val="tx1"/>
                </a:solidFill>
              </a:rPr>
              <a:t>mah</a:t>
            </a:r>
            <a:r>
              <a:rPr lang="tr-TR" altLang="tr-TR" sz="1800" b="1" dirty="0">
                <a:solidFill>
                  <a:schemeClr val="tx1"/>
                </a:solidFill>
              </a:rPr>
              <a:t>)</a:t>
            </a:r>
            <a:endParaRPr lang="tr-TR" altLang="tr-TR" sz="1800" dirty="0">
              <a:solidFill>
                <a:schemeClr val="tx1"/>
              </a:solidFill>
            </a:endParaRP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798490" y="428132"/>
            <a:ext cx="7841510" cy="612000"/>
          </a:xfrm>
        </p:spPr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Başlık – </a:t>
            </a:r>
            <a:r>
              <a:rPr lang="tr-TR" b="1" dirty="0" err="1">
                <a:solidFill>
                  <a:srgbClr val="C00000"/>
                </a:solidFill>
              </a:rPr>
              <a:t>Arial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u="sng" dirty="0">
                <a:solidFill>
                  <a:srgbClr val="C00000"/>
                </a:solidFill>
              </a:rPr>
              <a:t>VEYA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Calibri</a:t>
            </a:r>
            <a:r>
              <a:rPr lang="tr-TR" b="1" dirty="0">
                <a:solidFill>
                  <a:srgbClr val="C00000"/>
                </a:solidFill>
              </a:rPr>
              <a:t> 28 Punto, </a:t>
            </a:r>
            <a:r>
              <a:rPr lang="tr-TR" b="1" dirty="0" err="1">
                <a:solidFill>
                  <a:srgbClr val="C00000"/>
                </a:solidFill>
              </a:rPr>
              <a:t>Bold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altLang="tr-TR" b="1" u="sng" dirty="0">
                <a:solidFill>
                  <a:srgbClr val="C00000"/>
                </a:solidFill>
              </a:rPr>
              <a:t>(Tercihen en fazla 5 kelimeden  oluşmalıdır)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0274286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/>
          <p:cNvSpPr>
            <a:spLocks noGrp="1"/>
          </p:cNvSpPr>
          <p:nvPr>
            <p:ph type="body" sz="quarter" idx="10"/>
          </p:nvPr>
        </p:nvSpPr>
        <p:spPr>
          <a:xfrm>
            <a:off x="651245" y="1399102"/>
            <a:ext cx="7841510" cy="3449763"/>
          </a:xfrm>
        </p:spPr>
        <p:txBody>
          <a:bodyPr/>
          <a:lstStyle/>
          <a:p>
            <a:r>
              <a:rPr lang="tr-TR" altLang="tr-TR" b="1" u="sng" dirty="0">
                <a:solidFill>
                  <a:schemeClr val="tx1"/>
                </a:solidFill>
              </a:rPr>
              <a:t>Başlık kısmı ile metin kısmı</a:t>
            </a:r>
            <a:r>
              <a:rPr lang="tr-TR" altLang="tr-TR" dirty="0">
                <a:solidFill>
                  <a:schemeClr val="tx1"/>
                </a:solidFill>
              </a:rPr>
              <a:t> arasında </a:t>
            </a:r>
            <a:r>
              <a:rPr lang="tr-TR" altLang="tr-TR" b="1" u="sng" dirty="0">
                <a:solidFill>
                  <a:schemeClr val="tx1"/>
                </a:solidFill>
              </a:rPr>
              <a:t>boşluk</a:t>
            </a:r>
            <a:r>
              <a:rPr lang="tr-TR" altLang="tr-TR" dirty="0">
                <a:solidFill>
                  <a:schemeClr val="tx1"/>
                </a:solidFill>
              </a:rPr>
              <a:t> oluşturulmalıdır.</a:t>
            </a:r>
          </a:p>
          <a:p>
            <a:r>
              <a:rPr lang="tr-TR" altLang="tr-TR" b="1" u="sng" dirty="0">
                <a:solidFill>
                  <a:schemeClr val="tx1"/>
                </a:solidFill>
              </a:rPr>
              <a:t>Metin Kısmı</a:t>
            </a:r>
            <a:r>
              <a:rPr lang="tr-TR" altLang="tr-TR" dirty="0">
                <a:solidFill>
                  <a:schemeClr val="tx1"/>
                </a:solidFill>
              </a:rPr>
              <a:t> – </a:t>
            </a:r>
            <a:r>
              <a:rPr lang="tr-TR" altLang="tr-TR" dirty="0" err="1">
                <a:solidFill>
                  <a:schemeClr val="tx1"/>
                </a:solidFill>
              </a:rPr>
              <a:t>Arial</a:t>
            </a:r>
            <a:r>
              <a:rPr lang="tr-TR" altLang="tr-TR" dirty="0">
                <a:solidFill>
                  <a:schemeClr val="tx1"/>
                </a:solidFill>
              </a:rPr>
              <a:t> </a:t>
            </a:r>
            <a:r>
              <a:rPr lang="tr-TR" altLang="tr-TR" b="1" u="sng" dirty="0">
                <a:solidFill>
                  <a:schemeClr val="tx1"/>
                </a:solidFill>
              </a:rPr>
              <a:t>VEYA</a:t>
            </a:r>
            <a:r>
              <a:rPr lang="tr-TR" altLang="tr-TR" dirty="0">
                <a:solidFill>
                  <a:schemeClr val="tx1"/>
                </a:solidFill>
              </a:rPr>
              <a:t> </a:t>
            </a:r>
            <a:r>
              <a:rPr lang="tr-TR" altLang="tr-TR" dirty="0" err="1">
                <a:solidFill>
                  <a:schemeClr val="tx1"/>
                </a:solidFill>
              </a:rPr>
              <a:t>Calibri</a:t>
            </a:r>
            <a:endParaRPr lang="tr-TR" altLang="tr-TR" dirty="0">
              <a:solidFill>
                <a:schemeClr val="tx1"/>
              </a:solidFill>
            </a:endParaRPr>
          </a:p>
          <a:p>
            <a:r>
              <a:rPr lang="tr-TR" altLang="tr-TR" b="1" u="sng" dirty="0">
                <a:solidFill>
                  <a:schemeClr val="tx1"/>
                </a:solidFill>
              </a:rPr>
              <a:t>SUNUMU YAPILACAK KONUNUN ÖNEM DÜZEYİNE GÖRE:</a:t>
            </a:r>
          </a:p>
          <a:p>
            <a:pPr marL="0" indent="0">
              <a:buNone/>
            </a:pPr>
            <a:r>
              <a:rPr lang="tr-TR" altLang="tr-TR" dirty="0">
                <a:solidFill>
                  <a:schemeClr val="tx1"/>
                </a:solidFill>
              </a:rPr>
              <a:t>	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800" dirty="0">
                <a:solidFill>
                  <a:schemeClr val="tx1"/>
                </a:solidFill>
              </a:rPr>
              <a:t>Birinci düzey maddeler için en fazla 28  punto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2400" dirty="0">
                <a:solidFill>
                  <a:schemeClr val="tx1"/>
                </a:solidFill>
              </a:rPr>
              <a:t>İkinci düzey maddeler için en fazla 24 punto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dirty="0">
                <a:solidFill>
                  <a:schemeClr val="tx1"/>
                </a:solidFill>
              </a:rPr>
              <a:t>Üçüncü düzey maddeler için en fazla 20 punto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altLang="tr-TR" sz="1200" dirty="0">
                <a:solidFill>
                  <a:schemeClr val="tx1"/>
                </a:solidFill>
              </a:rPr>
              <a:t>Kaynakça için 12 punto kullanılmalıdır.</a:t>
            </a:r>
          </a:p>
          <a:p>
            <a:pPr marL="0" indent="0">
              <a:buNone/>
            </a:pPr>
            <a:endParaRPr lang="tr-TR" altLang="tr-TR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altLang="tr-TR" b="1" dirty="0">
                <a:solidFill>
                  <a:schemeClr val="tx1"/>
                </a:solidFill>
              </a:rPr>
              <a:t>Puntolar (büyüklükler)</a:t>
            </a:r>
            <a:r>
              <a:rPr lang="tr-TR" altLang="tr-TR" dirty="0">
                <a:solidFill>
                  <a:schemeClr val="tx1"/>
                </a:solidFill>
              </a:rPr>
              <a:t> kendi içlerinde oranlanabilir.</a:t>
            </a:r>
          </a:p>
          <a:p>
            <a:endParaRPr lang="tr-TR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783EC83E-D479-F733-3E3E-2F130C79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Başlık – </a:t>
            </a:r>
            <a:r>
              <a:rPr lang="tr-TR" b="1" dirty="0" err="1">
                <a:solidFill>
                  <a:srgbClr val="C00000"/>
                </a:solidFill>
              </a:rPr>
              <a:t>Arial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u="sng" dirty="0">
                <a:solidFill>
                  <a:srgbClr val="C00000"/>
                </a:solidFill>
              </a:rPr>
              <a:t>VEYA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Calibri</a:t>
            </a:r>
            <a:r>
              <a:rPr lang="tr-TR" b="1" dirty="0">
                <a:solidFill>
                  <a:srgbClr val="C00000"/>
                </a:solidFill>
              </a:rPr>
              <a:t> 28 Punto, </a:t>
            </a:r>
            <a:r>
              <a:rPr lang="tr-TR" b="1" dirty="0" err="1">
                <a:solidFill>
                  <a:srgbClr val="C00000"/>
                </a:solidFill>
              </a:rPr>
              <a:t>Bold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altLang="tr-TR" b="1" u="sng" dirty="0">
                <a:solidFill>
                  <a:srgbClr val="C00000"/>
                </a:solidFill>
              </a:rPr>
              <a:t>(Tercihen en fazla 5 kelimeden  oluşmalıdır)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76094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Başlık – </a:t>
            </a:r>
            <a:r>
              <a:rPr lang="tr-TR" b="1" dirty="0" err="1">
                <a:solidFill>
                  <a:srgbClr val="C00000"/>
                </a:solidFill>
              </a:rPr>
              <a:t>Arial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u="sng" dirty="0">
                <a:solidFill>
                  <a:srgbClr val="C00000"/>
                </a:solidFill>
              </a:rPr>
              <a:t>VEYA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Calibri</a:t>
            </a:r>
            <a:r>
              <a:rPr lang="tr-TR" b="1" dirty="0">
                <a:solidFill>
                  <a:srgbClr val="C00000"/>
                </a:solidFill>
              </a:rPr>
              <a:t> 28 Punto, </a:t>
            </a:r>
            <a:r>
              <a:rPr lang="tr-TR" b="1" dirty="0" err="1">
                <a:solidFill>
                  <a:srgbClr val="C00000"/>
                </a:solidFill>
              </a:rPr>
              <a:t>Bold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altLang="tr-TR" b="1" u="sng" dirty="0">
                <a:solidFill>
                  <a:srgbClr val="C00000"/>
                </a:solidFill>
              </a:rPr>
              <a:t>(Tercihen en fazla 5 kelimeden  oluşmalıdır)</a:t>
            </a:r>
            <a:endParaRPr lang="tr-TR" dirty="0"/>
          </a:p>
        </p:txBody>
      </p:sp>
      <p:sp>
        <p:nvSpPr>
          <p:cNvPr id="4" name="Dikdörtgen 15">
            <a:extLst>
              <a:ext uri="{FF2B5EF4-FFF2-40B4-BE49-F238E27FC236}">
                <a16:creationId xmlns:a16="http://schemas.microsoft.com/office/drawing/2014/main" id="{6B138FB3-1C48-E2B9-34E2-B581CAF0B975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798513" y="1291870"/>
            <a:ext cx="7842250" cy="365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indent="0">
              <a:buNone/>
            </a:pPr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altLang="tr-TR" sz="2000" dirty="0">
              <a:solidFill>
                <a:schemeClr val="tx1"/>
              </a:solidFill>
            </a:endParaRPr>
          </a:p>
          <a:p>
            <a:endParaRPr lang="tr-TR" altLang="tr-TR" sz="2000" dirty="0">
              <a:solidFill>
                <a:schemeClr val="tx1"/>
              </a:solidFill>
            </a:endParaRPr>
          </a:p>
          <a:p>
            <a:r>
              <a:rPr lang="tr-TR" altLang="tr-TR" sz="2000" dirty="0">
                <a:solidFill>
                  <a:schemeClr val="tx1"/>
                </a:solidFill>
              </a:rPr>
              <a:t>Yazılarda mümkün olduğunca 6 satır x 6 Kelime Kuralı uyulmalı,</a:t>
            </a:r>
          </a:p>
          <a:p>
            <a:r>
              <a:rPr lang="tr-TR" altLang="tr-TR" sz="2000" dirty="0">
                <a:solidFill>
                  <a:schemeClr val="tx1"/>
                </a:solidFill>
              </a:rPr>
              <a:t> Slaytlar arasında bir veri linki kullanılıyorsa, nerede olunduğu, linki mutlaka belirtilmelidir.</a:t>
            </a:r>
          </a:p>
          <a:p>
            <a:r>
              <a:rPr lang="tr-TR" altLang="tr-TR" sz="2000" dirty="0">
                <a:solidFill>
                  <a:schemeClr val="tx1"/>
                </a:solidFill>
              </a:rPr>
              <a:t>Tasarım Serbest. </a:t>
            </a:r>
            <a:r>
              <a:rPr lang="tr-TR" altLang="tr-TR" sz="2000" b="1" u="sng" dirty="0">
                <a:solidFill>
                  <a:schemeClr val="tx1"/>
                </a:solidFill>
              </a:rPr>
              <a:t>Sadece yazı değil, görseller, video da olmalı.</a:t>
            </a:r>
          </a:p>
        </p:txBody>
      </p:sp>
      <p:grpSp>
        <p:nvGrpSpPr>
          <p:cNvPr id="5" name="Grup 14">
            <a:extLst>
              <a:ext uri="{FF2B5EF4-FFF2-40B4-BE49-F238E27FC236}">
                <a16:creationId xmlns:a16="http://schemas.microsoft.com/office/drawing/2014/main" id="{00ABE937-1D5B-B04A-FEE2-E1E01D9FFAE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95463" y="1291870"/>
            <a:ext cx="4950290" cy="2181580"/>
            <a:chOff x="1475656" y="4173961"/>
            <a:chExt cx="4248472" cy="1798320"/>
          </a:xfrm>
        </p:grpSpPr>
        <p:grpSp>
          <p:nvGrpSpPr>
            <p:cNvPr id="6" name="Grup 13">
              <a:extLst>
                <a:ext uri="{FF2B5EF4-FFF2-40B4-BE49-F238E27FC236}">
                  <a16:creationId xmlns:a16="http://schemas.microsoft.com/office/drawing/2014/main" id="{435AC6D2-8997-4586-C32E-28154DDB2A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5656" y="4306041"/>
              <a:ext cx="1513205" cy="1534160"/>
              <a:chOff x="5309807" y="5205118"/>
              <a:chExt cx="1513205" cy="1534160"/>
            </a:xfrm>
          </p:grpSpPr>
          <p:grpSp>
            <p:nvGrpSpPr>
              <p:cNvPr id="12" name="object 16">
                <a:extLst>
                  <a:ext uri="{FF2B5EF4-FFF2-40B4-BE49-F238E27FC236}">
                    <a16:creationId xmlns:a16="http://schemas.microsoft.com/office/drawing/2014/main" id="{BB61EDD9-3864-702C-E115-9E3DBB718C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09807" y="5205118"/>
                <a:ext cx="1513205" cy="1534160"/>
                <a:chOff x="756061" y="4476712"/>
                <a:chExt cx="1513205" cy="1534160"/>
              </a:xfrm>
            </p:grpSpPr>
            <p:sp>
              <p:nvSpPr>
                <p:cNvPr id="14" name="object 17">
                  <a:extLst>
                    <a:ext uri="{FF2B5EF4-FFF2-40B4-BE49-F238E27FC236}">
                      <a16:creationId xmlns:a16="http://schemas.microsoft.com/office/drawing/2014/main" id="{B660A4B1-893C-ADEE-8479-D7F088FACF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6061" y="4476712"/>
                  <a:ext cx="1513205" cy="1534160"/>
                </a:xfrm>
                <a:custGeom>
                  <a:avLst/>
                  <a:gdLst>
                    <a:gd name="T0" fmla="*/ 710416 w 1513205"/>
                    <a:gd name="T1" fmla="*/ 2000 h 1534160"/>
                    <a:gd name="T2" fmla="*/ 619084 w 1513205"/>
                    <a:gd name="T3" fmla="*/ 14325 h 1534160"/>
                    <a:gd name="T4" fmla="*/ 530707 w 1513205"/>
                    <a:gd name="T5" fmla="*/ 37309 h 1534160"/>
                    <a:gd name="T6" fmla="*/ 446152 w 1513205"/>
                    <a:gd name="T7" fmla="*/ 70419 h 1534160"/>
                    <a:gd name="T8" fmla="*/ 366286 w 1513205"/>
                    <a:gd name="T9" fmla="*/ 113126 h 1534160"/>
                    <a:gd name="T10" fmla="*/ 291975 w 1513205"/>
                    <a:gd name="T11" fmla="*/ 164896 h 1534160"/>
                    <a:gd name="T12" fmla="*/ 224086 w 1513205"/>
                    <a:gd name="T13" fmla="*/ 225200 h 1534160"/>
                    <a:gd name="T14" fmla="*/ 163486 w 1513205"/>
                    <a:gd name="T15" fmla="*/ 293505 h 1534160"/>
                    <a:gd name="T16" fmla="*/ 111042 w 1513205"/>
                    <a:gd name="T17" fmla="*/ 369282 h 1534160"/>
                    <a:gd name="T18" fmla="*/ 67620 w 1513205"/>
                    <a:gd name="T19" fmla="*/ 451998 h 1534160"/>
                    <a:gd name="T20" fmla="*/ 34087 w 1513205"/>
                    <a:gd name="T21" fmla="*/ 541123 h 1534160"/>
                    <a:gd name="T22" fmla="*/ 11447 w 1513205"/>
                    <a:gd name="T23" fmla="*/ 635426 h 1534160"/>
                    <a:gd name="T24" fmla="*/ 863 w 1513205"/>
                    <a:gd name="T25" fmla="*/ 730059 h 1534160"/>
                    <a:gd name="T26" fmla="*/ 2000 w 1513205"/>
                    <a:gd name="T27" fmla="*/ 823472 h 1534160"/>
                    <a:gd name="T28" fmla="*/ 14326 w 1513205"/>
                    <a:gd name="T29" fmla="*/ 914800 h 1534160"/>
                    <a:gd name="T30" fmla="*/ 37310 w 1513205"/>
                    <a:gd name="T31" fmla="*/ 1003174 h 1534160"/>
                    <a:gd name="T32" fmla="*/ 70422 w 1513205"/>
                    <a:gd name="T33" fmla="*/ 1087727 h 1534160"/>
                    <a:gd name="T34" fmla="*/ 113130 w 1513205"/>
                    <a:gd name="T35" fmla="*/ 1167594 h 1534160"/>
                    <a:gd name="T36" fmla="*/ 164903 w 1513205"/>
                    <a:gd name="T37" fmla="*/ 1241906 h 1534160"/>
                    <a:gd name="T38" fmla="*/ 225210 w 1513205"/>
                    <a:gd name="T39" fmla="*/ 1309797 h 1534160"/>
                    <a:gd name="T40" fmla="*/ 293520 w 1513205"/>
                    <a:gd name="T41" fmla="*/ 1370400 h 1534160"/>
                    <a:gd name="T42" fmla="*/ 369302 w 1513205"/>
                    <a:gd name="T43" fmla="*/ 1422847 h 1534160"/>
                    <a:gd name="T44" fmla="*/ 452025 w 1513205"/>
                    <a:gd name="T45" fmla="*/ 1466273 h 1534160"/>
                    <a:gd name="T46" fmla="*/ 541157 w 1513205"/>
                    <a:gd name="T47" fmla="*/ 1499809 h 1534160"/>
                    <a:gd name="T48" fmla="*/ 635465 w 1513205"/>
                    <a:gd name="T49" fmla="*/ 1522450 h 1534160"/>
                    <a:gd name="T50" fmla="*/ 730099 w 1513205"/>
                    <a:gd name="T51" fmla="*/ 1533033 h 1534160"/>
                    <a:gd name="T52" fmla="*/ 823513 w 1513205"/>
                    <a:gd name="T53" fmla="*/ 1531894 h 1534160"/>
                    <a:gd name="T54" fmla="*/ 914838 w 1513205"/>
                    <a:gd name="T55" fmla="*/ 1519565 h 1534160"/>
                    <a:gd name="T56" fmla="*/ 1003210 w 1513205"/>
                    <a:gd name="T57" fmla="*/ 1496578 h 1534160"/>
                    <a:gd name="T58" fmla="*/ 1087760 w 1513205"/>
                    <a:gd name="T59" fmla="*/ 1463464 h 1534160"/>
                    <a:gd name="T60" fmla="*/ 1167622 w 1513205"/>
                    <a:gd name="T61" fmla="*/ 1420754 h 1534160"/>
                    <a:gd name="T62" fmla="*/ 1241930 w 1513205"/>
                    <a:gd name="T63" fmla="*/ 1368980 h 1534160"/>
                    <a:gd name="T64" fmla="*/ 1309816 w 1513205"/>
                    <a:gd name="T65" fmla="*/ 1308673 h 1534160"/>
                    <a:gd name="T66" fmla="*/ 1370414 w 1513205"/>
                    <a:gd name="T67" fmla="*/ 1240365 h 1534160"/>
                    <a:gd name="T68" fmla="*/ 1422857 w 1513205"/>
                    <a:gd name="T69" fmla="*/ 1164587 h 1534160"/>
                    <a:gd name="T70" fmla="*/ 1466278 w 1513205"/>
                    <a:gd name="T71" fmla="*/ 1081871 h 1534160"/>
                    <a:gd name="T72" fmla="*/ 1499810 w 1513205"/>
                    <a:gd name="T73" fmla="*/ 992747 h 1534160"/>
                    <a:gd name="T74" fmla="*/ 766980 w 1513205"/>
                    <a:gd name="T75" fmla="*/ 766942 h 1534160"/>
                    <a:gd name="T76" fmla="*/ 1266767 w 1513205"/>
                    <a:gd name="T77" fmla="*/ 185323 h 1534160"/>
                    <a:gd name="T78" fmla="*/ 1185501 w 1513205"/>
                    <a:gd name="T79" fmla="*/ 124249 h 1534160"/>
                    <a:gd name="T80" fmla="*/ 1095578 w 1513205"/>
                    <a:gd name="T81" fmla="*/ 73954 h 1534160"/>
                    <a:gd name="T82" fmla="*/ 997695 w 1513205"/>
                    <a:gd name="T83" fmla="*/ 35616 h 1534160"/>
                    <a:gd name="T84" fmla="*/ 898478 w 1513205"/>
                    <a:gd name="T85" fmla="*/ 11447 h 1534160"/>
                    <a:gd name="T86" fmla="*/ 803836 w 1513205"/>
                    <a:gd name="T87" fmla="*/ 863 h 1534160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513205" h="1534160">
                      <a:moveTo>
                        <a:pt x="756919" y="0"/>
                      </a:moveTo>
                      <a:lnTo>
                        <a:pt x="710416" y="2000"/>
                      </a:lnTo>
                      <a:lnTo>
                        <a:pt x="664435" y="6797"/>
                      </a:lnTo>
                      <a:lnTo>
                        <a:pt x="619084" y="14325"/>
                      </a:lnTo>
                      <a:lnTo>
                        <a:pt x="574472" y="24518"/>
                      </a:lnTo>
                      <a:lnTo>
                        <a:pt x="530707" y="37309"/>
                      </a:lnTo>
                      <a:lnTo>
                        <a:pt x="487898" y="52632"/>
                      </a:lnTo>
                      <a:lnTo>
                        <a:pt x="446152" y="70419"/>
                      </a:lnTo>
                      <a:lnTo>
                        <a:pt x="405579" y="90606"/>
                      </a:lnTo>
                      <a:lnTo>
                        <a:pt x="366286" y="113126"/>
                      </a:lnTo>
                      <a:lnTo>
                        <a:pt x="328382" y="137911"/>
                      </a:lnTo>
                      <a:lnTo>
                        <a:pt x="291975" y="164896"/>
                      </a:lnTo>
                      <a:lnTo>
                        <a:pt x="257173" y="194014"/>
                      </a:lnTo>
                      <a:lnTo>
                        <a:pt x="224086" y="225200"/>
                      </a:lnTo>
                      <a:lnTo>
                        <a:pt x="192821" y="258386"/>
                      </a:lnTo>
                      <a:lnTo>
                        <a:pt x="163486" y="293505"/>
                      </a:lnTo>
                      <a:lnTo>
                        <a:pt x="136190" y="330493"/>
                      </a:lnTo>
                      <a:lnTo>
                        <a:pt x="111042" y="369282"/>
                      </a:lnTo>
                      <a:lnTo>
                        <a:pt x="88149" y="409806"/>
                      </a:lnTo>
                      <a:lnTo>
                        <a:pt x="67620" y="451998"/>
                      </a:lnTo>
                      <a:lnTo>
                        <a:pt x="49563" y="495793"/>
                      </a:lnTo>
                      <a:lnTo>
                        <a:pt x="34087" y="541123"/>
                      </a:lnTo>
                      <a:lnTo>
                        <a:pt x="21300" y="587923"/>
                      </a:lnTo>
                      <a:lnTo>
                        <a:pt x="11447" y="635426"/>
                      </a:lnTo>
                      <a:lnTo>
                        <a:pt x="4657" y="682840"/>
                      </a:lnTo>
                      <a:lnTo>
                        <a:pt x="863" y="730059"/>
                      </a:lnTo>
                      <a:lnTo>
                        <a:pt x="0" y="776972"/>
                      </a:lnTo>
                      <a:lnTo>
                        <a:pt x="2000" y="823472"/>
                      </a:lnTo>
                      <a:lnTo>
                        <a:pt x="6797" y="869451"/>
                      </a:lnTo>
                      <a:lnTo>
                        <a:pt x="14326" y="914800"/>
                      </a:lnTo>
                      <a:lnTo>
                        <a:pt x="24519" y="959410"/>
                      </a:lnTo>
                      <a:lnTo>
                        <a:pt x="37310" y="1003174"/>
                      </a:lnTo>
                      <a:lnTo>
                        <a:pt x="52634" y="1045982"/>
                      </a:lnTo>
                      <a:lnTo>
                        <a:pt x="70422" y="1087727"/>
                      </a:lnTo>
                      <a:lnTo>
                        <a:pt x="90610" y="1128301"/>
                      </a:lnTo>
                      <a:lnTo>
                        <a:pt x="113130" y="1167594"/>
                      </a:lnTo>
                      <a:lnTo>
                        <a:pt x="137917" y="1205498"/>
                      </a:lnTo>
                      <a:lnTo>
                        <a:pt x="164903" y="1241906"/>
                      </a:lnTo>
                      <a:lnTo>
                        <a:pt x="194023" y="1276708"/>
                      </a:lnTo>
                      <a:lnTo>
                        <a:pt x="225210" y="1309797"/>
                      </a:lnTo>
                      <a:lnTo>
                        <a:pt x="258398" y="1341064"/>
                      </a:lnTo>
                      <a:lnTo>
                        <a:pt x="293520" y="1370400"/>
                      </a:lnTo>
                      <a:lnTo>
                        <a:pt x="330510" y="1397697"/>
                      </a:lnTo>
                      <a:lnTo>
                        <a:pt x="369302" y="1422847"/>
                      </a:lnTo>
                      <a:lnTo>
                        <a:pt x="409829" y="1445742"/>
                      </a:lnTo>
                      <a:lnTo>
                        <a:pt x="452025" y="1466273"/>
                      </a:lnTo>
                      <a:lnTo>
                        <a:pt x="495823" y="1484331"/>
                      </a:lnTo>
                      <a:lnTo>
                        <a:pt x="541157" y="1499809"/>
                      </a:lnTo>
                      <a:lnTo>
                        <a:pt x="587961" y="1512597"/>
                      </a:lnTo>
                      <a:lnTo>
                        <a:pt x="635465" y="1522450"/>
                      </a:lnTo>
                      <a:lnTo>
                        <a:pt x="682880" y="1529240"/>
                      </a:lnTo>
                      <a:lnTo>
                        <a:pt x="730099" y="1533033"/>
                      </a:lnTo>
                      <a:lnTo>
                        <a:pt x="777013" y="1533895"/>
                      </a:lnTo>
                      <a:lnTo>
                        <a:pt x="823513" y="1531894"/>
                      </a:lnTo>
                      <a:lnTo>
                        <a:pt x="869491" y="1527095"/>
                      </a:lnTo>
                      <a:lnTo>
                        <a:pt x="914838" y="1519565"/>
                      </a:lnTo>
                      <a:lnTo>
                        <a:pt x="959447" y="1509371"/>
                      </a:lnTo>
                      <a:lnTo>
                        <a:pt x="1003210" y="1496578"/>
                      </a:lnTo>
                      <a:lnTo>
                        <a:pt x="1046017" y="1481254"/>
                      </a:lnTo>
                      <a:lnTo>
                        <a:pt x="1087760" y="1463464"/>
                      </a:lnTo>
                      <a:lnTo>
                        <a:pt x="1128331" y="1443275"/>
                      </a:lnTo>
                      <a:lnTo>
                        <a:pt x="1167622" y="1420754"/>
                      </a:lnTo>
                      <a:lnTo>
                        <a:pt x="1205525" y="1395967"/>
                      </a:lnTo>
                      <a:lnTo>
                        <a:pt x="1241930" y="1368980"/>
                      </a:lnTo>
                      <a:lnTo>
                        <a:pt x="1276730" y="1339860"/>
                      </a:lnTo>
                      <a:lnTo>
                        <a:pt x="1309816" y="1308673"/>
                      </a:lnTo>
                      <a:lnTo>
                        <a:pt x="1341080" y="1275486"/>
                      </a:lnTo>
                      <a:lnTo>
                        <a:pt x="1370414" y="1240365"/>
                      </a:lnTo>
                      <a:lnTo>
                        <a:pt x="1397709" y="1203377"/>
                      </a:lnTo>
                      <a:lnTo>
                        <a:pt x="1422857" y="1164587"/>
                      </a:lnTo>
                      <a:lnTo>
                        <a:pt x="1445749" y="1124063"/>
                      </a:lnTo>
                      <a:lnTo>
                        <a:pt x="1466278" y="1081871"/>
                      </a:lnTo>
                      <a:lnTo>
                        <a:pt x="1484334" y="1038077"/>
                      </a:lnTo>
                      <a:lnTo>
                        <a:pt x="1499810" y="992747"/>
                      </a:lnTo>
                      <a:lnTo>
                        <a:pt x="1512597" y="945949"/>
                      </a:lnTo>
                      <a:lnTo>
                        <a:pt x="766980" y="766942"/>
                      </a:lnTo>
                      <a:lnTo>
                        <a:pt x="1303936" y="219534"/>
                      </a:lnTo>
                      <a:lnTo>
                        <a:pt x="1266767" y="185323"/>
                      </a:lnTo>
                      <a:lnTo>
                        <a:pt x="1227259" y="153513"/>
                      </a:lnTo>
                      <a:lnTo>
                        <a:pt x="1185501" y="124249"/>
                      </a:lnTo>
                      <a:lnTo>
                        <a:pt x="1141578" y="97681"/>
                      </a:lnTo>
                      <a:lnTo>
                        <a:pt x="1095578" y="73954"/>
                      </a:lnTo>
                      <a:lnTo>
                        <a:pt x="1047588" y="53217"/>
                      </a:lnTo>
                      <a:lnTo>
                        <a:pt x="997695" y="35616"/>
                      </a:lnTo>
                      <a:lnTo>
                        <a:pt x="945987" y="21300"/>
                      </a:lnTo>
                      <a:lnTo>
                        <a:pt x="898478" y="11447"/>
                      </a:lnTo>
                      <a:lnTo>
                        <a:pt x="851059" y="4657"/>
                      </a:lnTo>
                      <a:lnTo>
                        <a:pt x="803836" y="863"/>
                      </a:lnTo>
                      <a:lnTo>
                        <a:pt x="756919" y="0"/>
                      </a:lnTo>
                      <a:close/>
                    </a:path>
                  </a:pathLst>
                </a:custGeom>
                <a:solidFill>
                  <a:srgbClr val="D223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5" name="object 18">
                  <a:extLst>
                    <a:ext uri="{FF2B5EF4-FFF2-40B4-BE49-F238E27FC236}">
                      <a16:creationId xmlns:a16="http://schemas.microsoft.com/office/drawing/2014/main" id="{A230329D-9E74-D80B-F1EC-3842E2F4A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9616" y="4540297"/>
                  <a:ext cx="1407160" cy="1407160"/>
                </a:xfrm>
                <a:custGeom>
                  <a:avLst/>
                  <a:gdLst>
                    <a:gd name="T0" fmla="*/ 679899 w 1407160"/>
                    <a:gd name="T1" fmla="*/ 0 h 1407160"/>
                    <a:gd name="T2" fmla="*/ 588423 w 1407160"/>
                    <a:gd name="T3" fmla="*/ 9053 h 1407160"/>
                    <a:gd name="T4" fmla="*/ 499898 w 1407160"/>
                    <a:gd name="T5" fmla="*/ 29726 h 1407160"/>
                    <a:gd name="T6" fmla="*/ 415335 w 1407160"/>
                    <a:gd name="T7" fmla="*/ 61400 h 1407160"/>
                    <a:gd name="T8" fmla="*/ 335745 w 1407160"/>
                    <a:gd name="T9" fmla="*/ 103455 h 1407160"/>
                    <a:gd name="T10" fmla="*/ 262139 w 1407160"/>
                    <a:gd name="T11" fmla="*/ 155272 h 1407160"/>
                    <a:gd name="T12" fmla="*/ 195526 w 1407160"/>
                    <a:gd name="T13" fmla="*/ 216231 h 1407160"/>
                    <a:gd name="T14" fmla="*/ 136918 w 1407160"/>
                    <a:gd name="T15" fmla="*/ 285712 h 1407160"/>
                    <a:gd name="T16" fmla="*/ 87325 w 1407160"/>
                    <a:gd name="T17" fmla="*/ 363096 h 1407160"/>
                    <a:gd name="T18" fmla="*/ 47757 w 1407160"/>
                    <a:gd name="T19" fmla="*/ 447763 h 1407160"/>
                    <a:gd name="T20" fmla="*/ 19226 w 1407160"/>
                    <a:gd name="T21" fmla="*/ 539094 h 1407160"/>
                    <a:gd name="T22" fmla="*/ 3183 w 1407160"/>
                    <a:gd name="T23" fmla="*/ 633434 h 1407160"/>
                    <a:gd name="T24" fmla="*/ 0 w 1407160"/>
                    <a:gd name="T25" fmla="*/ 726844 h 1407160"/>
                    <a:gd name="T26" fmla="*/ 9056 w 1407160"/>
                    <a:gd name="T27" fmla="*/ 818312 h 1407160"/>
                    <a:gd name="T28" fmla="*/ 29732 w 1407160"/>
                    <a:gd name="T29" fmla="*/ 906829 h 1407160"/>
                    <a:gd name="T30" fmla="*/ 61410 w 1407160"/>
                    <a:gd name="T31" fmla="*/ 991384 h 1407160"/>
                    <a:gd name="T32" fmla="*/ 103470 w 1407160"/>
                    <a:gd name="T33" fmla="*/ 1070967 h 1407160"/>
                    <a:gd name="T34" fmla="*/ 155293 w 1407160"/>
                    <a:gd name="T35" fmla="*/ 1144568 h 1407160"/>
                    <a:gd name="T36" fmla="*/ 216260 w 1407160"/>
                    <a:gd name="T37" fmla="*/ 1211176 h 1407160"/>
                    <a:gd name="T38" fmla="*/ 285751 w 1407160"/>
                    <a:gd name="T39" fmla="*/ 1269782 h 1407160"/>
                    <a:gd name="T40" fmla="*/ 363147 w 1407160"/>
                    <a:gd name="T41" fmla="*/ 1319374 h 1407160"/>
                    <a:gd name="T42" fmla="*/ 447829 w 1407160"/>
                    <a:gd name="T43" fmla="*/ 1358944 h 1407160"/>
                    <a:gd name="T44" fmla="*/ 539177 w 1407160"/>
                    <a:gd name="T45" fmla="*/ 1387479 h 1407160"/>
                    <a:gd name="T46" fmla="*/ 633498 w 1407160"/>
                    <a:gd name="T47" fmla="*/ 1403520 h 1407160"/>
                    <a:gd name="T48" fmla="*/ 726892 w 1407160"/>
                    <a:gd name="T49" fmla="*/ 1406705 h 1407160"/>
                    <a:gd name="T50" fmla="*/ 818349 w 1407160"/>
                    <a:gd name="T51" fmla="*/ 1397651 h 1407160"/>
                    <a:gd name="T52" fmla="*/ 906859 w 1407160"/>
                    <a:gd name="T53" fmla="*/ 1376979 h 1407160"/>
                    <a:gd name="T54" fmla="*/ 991409 w 1407160"/>
                    <a:gd name="T55" fmla="*/ 1345306 h 1407160"/>
                    <a:gd name="T56" fmla="*/ 1070990 w 1407160"/>
                    <a:gd name="T57" fmla="*/ 1303253 h 1407160"/>
                    <a:gd name="T58" fmla="*/ 1144590 w 1407160"/>
                    <a:gd name="T59" fmla="*/ 1251437 h 1407160"/>
                    <a:gd name="T60" fmla="*/ 1211198 w 1407160"/>
                    <a:gd name="T61" fmla="*/ 1190479 h 1407160"/>
                    <a:gd name="T62" fmla="*/ 1269804 w 1407160"/>
                    <a:gd name="T63" fmla="*/ 1120996 h 1407160"/>
                    <a:gd name="T64" fmla="*/ 1319397 w 1407160"/>
                    <a:gd name="T65" fmla="*/ 1043608 h 1407160"/>
                    <a:gd name="T66" fmla="*/ 1358965 w 1407160"/>
                    <a:gd name="T67" fmla="*/ 958934 h 1407160"/>
                    <a:gd name="T68" fmla="*/ 1387499 w 1407160"/>
                    <a:gd name="T69" fmla="*/ 867592 h 1407160"/>
                    <a:gd name="T70" fmla="*/ 1403539 w 1407160"/>
                    <a:gd name="T71" fmla="*/ 773262 h 1407160"/>
                    <a:gd name="T72" fmla="*/ 1406722 w 1407160"/>
                    <a:gd name="T73" fmla="*/ 679859 h 1407160"/>
                    <a:gd name="T74" fmla="*/ 1397666 w 1407160"/>
                    <a:gd name="T75" fmla="*/ 588394 h 1407160"/>
                    <a:gd name="T76" fmla="*/ 1376992 w 1407160"/>
                    <a:gd name="T77" fmla="*/ 499878 h 1407160"/>
                    <a:gd name="T78" fmla="*/ 1345318 w 1407160"/>
                    <a:gd name="T79" fmla="*/ 415322 h 1407160"/>
                    <a:gd name="T80" fmla="*/ 1303265 w 1407160"/>
                    <a:gd name="T81" fmla="*/ 335737 h 1407160"/>
                    <a:gd name="T82" fmla="*/ 1251451 w 1407160"/>
                    <a:gd name="T83" fmla="*/ 262133 h 1407160"/>
                    <a:gd name="T84" fmla="*/ 1190497 w 1407160"/>
                    <a:gd name="T85" fmla="*/ 195523 h 1407160"/>
                    <a:gd name="T86" fmla="*/ 1121021 w 1407160"/>
                    <a:gd name="T87" fmla="*/ 136917 h 1407160"/>
                    <a:gd name="T88" fmla="*/ 1043644 w 1407160"/>
                    <a:gd name="T89" fmla="*/ 87326 h 1407160"/>
                    <a:gd name="T90" fmla="*/ 958985 w 1407160"/>
                    <a:gd name="T91" fmla="*/ 47760 h 1407160"/>
                    <a:gd name="T92" fmla="*/ 867663 w 1407160"/>
                    <a:gd name="T93" fmla="*/ 19232 h 1407160"/>
                    <a:gd name="T94" fmla="*/ 773316 w 1407160"/>
                    <a:gd name="T95" fmla="*/ 3186 h 1407160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0" t="0" r="r" b="b"/>
                  <a:pathLst>
                    <a:path w="1407160" h="1407160">
                      <a:moveTo>
                        <a:pt x="726428" y="24"/>
                      </a:moveTo>
                      <a:lnTo>
                        <a:pt x="679899" y="0"/>
                      </a:lnTo>
                      <a:lnTo>
                        <a:pt x="633855" y="3035"/>
                      </a:lnTo>
                      <a:lnTo>
                        <a:pt x="588423" y="9053"/>
                      </a:lnTo>
                      <a:lnTo>
                        <a:pt x="543728" y="17976"/>
                      </a:lnTo>
                      <a:lnTo>
                        <a:pt x="499898" y="29726"/>
                      </a:lnTo>
                      <a:lnTo>
                        <a:pt x="457058" y="44227"/>
                      </a:lnTo>
                      <a:lnTo>
                        <a:pt x="415335" y="61400"/>
                      </a:lnTo>
                      <a:lnTo>
                        <a:pt x="374856" y="81169"/>
                      </a:lnTo>
                      <a:lnTo>
                        <a:pt x="335745" y="103455"/>
                      </a:lnTo>
                      <a:lnTo>
                        <a:pt x="298131" y="128182"/>
                      </a:lnTo>
                      <a:lnTo>
                        <a:pt x="262139" y="155272"/>
                      </a:lnTo>
                      <a:lnTo>
                        <a:pt x="227895" y="184647"/>
                      </a:lnTo>
                      <a:lnTo>
                        <a:pt x="195526" y="216231"/>
                      </a:lnTo>
                      <a:lnTo>
                        <a:pt x="165158" y="249945"/>
                      </a:lnTo>
                      <a:lnTo>
                        <a:pt x="136918" y="285712"/>
                      </a:lnTo>
                      <a:lnTo>
                        <a:pt x="110931" y="323455"/>
                      </a:lnTo>
                      <a:lnTo>
                        <a:pt x="87325" y="363096"/>
                      </a:lnTo>
                      <a:lnTo>
                        <a:pt x="66225" y="404558"/>
                      </a:lnTo>
                      <a:lnTo>
                        <a:pt x="47757" y="447763"/>
                      </a:lnTo>
                      <a:lnTo>
                        <a:pt x="32049" y="492634"/>
                      </a:lnTo>
                      <a:lnTo>
                        <a:pt x="19226" y="539094"/>
                      </a:lnTo>
                      <a:lnTo>
                        <a:pt x="9559" y="586317"/>
                      </a:lnTo>
                      <a:lnTo>
                        <a:pt x="3183" y="633434"/>
                      </a:lnTo>
                      <a:lnTo>
                        <a:pt x="23" y="680318"/>
                      </a:lnTo>
                      <a:lnTo>
                        <a:pt x="0" y="726844"/>
                      </a:lnTo>
                      <a:lnTo>
                        <a:pt x="3036" y="772883"/>
                      </a:lnTo>
                      <a:lnTo>
                        <a:pt x="9056" y="818312"/>
                      </a:lnTo>
                      <a:lnTo>
                        <a:pt x="17980" y="863002"/>
                      </a:lnTo>
                      <a:lnTo>
                        <a:pt x="29732" y="906829"/>
                      </a:lnTo>
                      <a:lnTo>
                        <a:pt x="44235" y="949664"/>
                      </a:lnTo>
                      <a:lnTo>
                        <a:pt x="61410" y="991384"/>
                      </a:lnTo>
                      <a:lnTo>
                        <a:pt x="81181" y="1031860"/>
                      </a:lnTo>
                      <a:lnTo>
                        <a:pt x="103470" y="1070967"/>
                      </a:lnTo>
                      <a:lnTo>
                        <a:pt x="128200" y="1108578"/>
                      </a:lnTo>
                      <a:lnTo>
                        <a:pt x="155293" y="1144568"/>
                      </a:lnTo>
                      <a:lnTo>
                        <a:pt x="184672" y="1178809"/>
                      </a:lnTo>
                      <a:lnTo>
                        <a:pt x="216260" y="1211176"/>
                      </a:lnTo>
                      <a:lnTo>
                        <a:pt x="249978" y="1241542"/>
                      </a:lnTo>
                      <a:lnTo>
                        <a:pt x="285751" y="1269782"/>
                      </a:lnTo>
                      <a:lnTo>
                        <a:pt x="323499" y="1295768"/>
                      </a:lnTo>
                      <a:lnTo>
                        <a:pt x="363147" y="1319374"/>
                      </a:lnTo>
                      <a:lnTo>
                        <a:pt x="404616" y="1340475"/>
                      </a:lnTo>
                      <a:lnTo>
                        <a:pt x="447829" y="1358944"/>
                      </a:lnTo>
                      <a:lnTo>
                        <a:pt x="492708" y="1374654"/>
                      </a:lnTo>
                      <a:lnTo>
                        <a:pt x="539177" y="1387479"/>
                      </a:lnTo>
                      <a:lnTo>
                        <a:pt x="586390" y="1397146"/>
                      </a:lnTo>
                      <a:lnTo>
                        <a:pt x="633498" y="1403520"/>
                      </a:lnTo>
                      <a:lnTo>
                        <a:pt x="680374" y="1406681"/>
                      </a:lnTo>
                      <a:lnTo>
                        <a:pt x="726892" y="1406705"/>
                      </a:lnTo>
                      <a:lnTo>
                        <a:pt x="772926" y="1403669"/>
                      </a:lnTo>
                      <a:lnTo>
                        <a:pt x="818349" y="1397651"/>
                      </a:lnTo>
                      <a:lnTo>
                        <a:pt x="863036" y="1388729"/>
                      </a:lnTo>
                      <a:lnTo>
                        <a:pt x="906859" y="1376979"/>
                      </a:lnTo>
                      <a:lnTo>
                        <a:pt x="949692" y="1362479"/>
                      </a:lnTo>
                      <a:lnTo>
                        <a:pt x="991409" y="1345306"/>
                      </a:lnTo>
                      <a:lnTo>
                        <a:pt x="1031884" y="1325539"/>
                      </a:lnTo>
                      <a:lnTo>
                        <a:pt x="1070990" y="1303253"/>
                      </a:lnTo>
                      <a:lnTo>
                        <a:pt x="1108600" y="1278527"/>
                      </a:lnTo>
                      <a:lnTo>
                        <a:pt x="1144590" y="1251437"/>
                      </a:lnTo>
                      <a:lnTo>
                        <a:pt x="1178831" y="1222062"/>
                      </a:lnTo>
                      <a:lnTo>
                        <a:pt x="1211198" y="1190479"/>
                      </a:lnTo>
                      <a:lnTo>
                        <a:pt x="1241565" y="1156764"/>
                      </a:lnTo>
                      <a:lnTo>
                        <a:pt x="1269804" y="1120996"/>
                      </a:lnTo>
                      <a:lnTo>
                        <a:pt x="1295790" y="1083251"/>
                      </a:lnTo>
                      <a:lnTo>
                        <a:pt x="1319397" y="1043608"/>
                      </a:lnTo>
                      <a:lnTo>
                        <a:pt x="1340497" y="1002143"/>
                      </a:lnTo>
                      <a:lnTo>
                        <a:pt x="1358965" y="958934"/>
                      </a:lnTo>
                      <a:lnTo>
                        <a:pt x="1374675" y="914058"/>
                      </a:lnTo>
                      <a:lnTo>
                        <a:pt x="1387499" y="867592"/>
                      </a:lnTo>
                      <a:lnTo>
                        <a:pt x="1397165" y="820375"/>
                      </a:lnTo>
                      <a:lnTo>
                        <a:pt x="1403539" y="773262"/>
                      </a:lnTo>
                      <a:lnTo>
                        <a:pt x="1406699" y="726382"/>
                      </a:lnTo>
                      <a:lnTo>
                        <a:pt x="1406722" y="679859"/>
                      </a:lnTo>
                      <a:lnTo>
                        <a:pt x="1403685" y="633821"/>
                      </a:lnTo>
                      <a:lnTo>
                        <a:pt x="1397666" y="588394"/>
                      </a:lnTo>
                      <a:lnTo>
                        <a:pt x="1388743" y="543704"/>
                      </a:lnTo>
                      <a:lnTo>
                        <a:pt x="1376992" y="499878"/>
                      </a:lnTo>
                      <a:lnTo>
                        <a:pt x="1362491" y="457042"/>
                      </a:lnTo>
                      <a:lnTo>
                        <a:pt x="1345318" y="415322"/>
                      </a:lnTo>
                      <a:lnTo>
                        <a:pt x="1325550" y="374845"/>
                      </a:lnTo>
                      <a:lnTo>
                        <a:pt x="1303265" y="335737"/>
                      </a:lnTo>
                      <a:lnTo>
                        <a:pt x="1278539" y="298124"/>
                      </a:lnTo>
                      <a:lnTo>
                        <a:pt x="1251451" y="262133"/>
                      </a:lnTo>
                      <a:lnTo>
                        <a:pt x="1222078" y="227891"/>
                      </a:lnTo>
                      <a:lnTo>
                        <a:pt x="1190497" y="195523"/>
                      </a:lnTo>
                      <a:lnTo>
                        <a:pt x="1156785" y="165156"/>
                      </a:lnTo>
                      <a:lnTo>
                        <a:pt x="1121021" y="136917"/>
                      </a:lnTo>
                      <a:lnTo>
                        <a:pt x="1083281" y="110931"/>
                      </a:lnTo>
                      <a:lnTo>
                        <a:pt x="1043644" y="87326"/>
                      </a:lnTo>
                      <a:lnTo>
                        <a:pt x="1002186" y="66227"/>
                      </a:lnTo>
                      <a:lnTo>
                        <a:pt x="958985" y="47760"/>
                      </a:lnTo>
                      <a:lnTo>
                        <a:pt x="914118" y="32053"/>
                      </a:lnTo>
                      <a:lnTo>
                        <a:pt x="867663" y="19232"/>
                      </a:lnTo>
                      <a:lnTo>
                        <a:pt x="820436" y="9563"/>
                      </a:lnTo>
                      <a:lnTo>
                        <a:pt x="773316" y="3186"/>
                      </a:lnTo>
                      <a:lnTo>
                        <a:pt x="726428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13" name="object 19">
                <a:extLst>
                  <a:ext uri="{FF2B5EF4-FFF2-40B4-BE49-F238E27FC236}">
                    <a16:creationId xmlns:a16="http://schemas.microsoft.com/office/drawing/2014/main" id="{F650D35B-5BE4-4A54-47D3-50F9C3ED13A8}"/>
                  </a:ext>
                </a:extLst>
              </p:cNvPr>
              <p:cNvSpPr txBox="1"/>
              <p:nvPr/>
            </p:nvSpPr>
            <p:spPr>
              <a:xfrm>
                <a:off x="5612141" y="5601339"/>
                <a:ext cx="1078206" cy="630928"/>
              </a:xfrm>
              <a:prstGeom prst="rect">
                <a:avLst/>
              </a:prstGeom>
            </p:spPr>
            <p:txBody>
              <a:bodyPr lIns="0" tIns="22860" rIns="0" bIns="0">
                <a:spAutoFit/>
              </a:bodyPr>
              <a:lstStyle/>
              <a:p>
                <a:pPr marL="12700">
                  <a:spcBef>
                    <a:spcPts val="180"/>
                  </a:spcBef>
                  <a:defRPr/>
                </a:pPr>
                <a:r>
                  <a:rPr sz="1000" spc="-5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Bir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 </a:t>
                </a:r>
                <a:r>
                  <a:rPr sz="1000" spc="-3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sl</a:t>
                </a:r>
                <a:r>
                  <a:rPr sz="1000" spc="-6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a</a:t>
                </a:r>
                <a:r>
                  <a:rPr sz="1000" spc="-5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ytta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 </a:t>
                </a:r>
                <a:r>
                  <a:rPr sz="1000" b="1" spc="-60" dirty="0">
                    <a:solidFill>
                      <a:srgbClr val="231F20"/>
                    </a:solidFill>
                    <a:latin typeface="Tahoma"/>
                    <a:cs typeface="Tahoma"/>
                  </a:rPr>
                  <a:t>en</a:t>
                </a:r>
                <a:r>
                  <a:rPr sz="1000" b="1" spc="-95" dirty="0">
                    <a:solidFill>
                      <a:srgbClr val="231F20"/>
                    </a:solidFill>
                    <a:latin typeface="Tahoma"/>
                    <a:cs typeface="Tahoma"/>
                  </a:rPr>
                  <a:t> </a:t>
                </a:r>
                <a:r>
                  <a:rPr sz="1000" b="1" spc="-55" dirty="0">
                    <a:solidFill>
                      <a:srgbClr val="231F20"/>
                    </a:solidFill>
                    <a:latin typeface="Tahoma"/>
                    <a:cs typeface="Tahoma"/>
                  </a:rPr>
                  <a:t>fazla</a:t>
                </a:r>
                <a:endParaRPr sz="1000" dirty="0">
                  <a:latin typeface="Tahoma"/>
                  <a:cs typeface="Tahoma"/>
                </a:endParaRPr>
              </a:p>
              <a:p>
                <a:pPr marL="12700">
                  <a:lnSpc>
                    <a:spcPts val="2200"/>
                  </a:lnSpc>
                  <a:spcBef>
                    <a:spcPts val="155"/>
                  </a:spcBef>
                  <a:defRPr/>
                </a:pPr>
                <a:r>
                  <a:rPr sz="1900" b="1" spc="-155" dirty="0">
                    <a:solidFill>
                      <a:srgbClr val="D2232A"/>
                    </a:solidFill>
                    <a:latin typeface="Tahoma"/>
                    <a:cs typeface="Tahoma"/>
                  </a:rPr>
                  <a:t>60</a:t>
                </a:r>
                <a:r>
                  <a:rPr sz="1900" b="1" spc="-175" dirty="0">
                    <a:solidFill>
                      <a:srgbClr val="D2232A"/>
                    </a:solidFill>
                    <a:latin typeface="Tahoma"/>
                    <a:cs typeface="Tahoma"/>
                  </a:rPr>
                  <a:t> </a:t>
                </a:r>
                <a:r>
                  <a:rPr sz="1900" b="1" spc="-105" dirty="0">
                    <a:solidFill>
                      <a:srgbClr val="D2232A"/>
                    </a:solidFill>
                    <a:latin typeface="Tahoma"/>
                    <a:cs typeface="Tahoma"/>
                  </a:rPr>
                  <a:t>s</a:t>
                </a:r>
                <a:r>
                  <a:rPr sz="1900" b="1" spc="-145" dirty="0">
                    <a:solidFill>
                      <a:srgbClr val="D2232A"/>
                    </a:solidFill>
                    <a:latin typeface="Tahoma"/>
                    <a:cs typeface="Tahoma"/>
                  </a:rPr>
                  <a:t>ö</a:t>
                </a:r>
                <a:r>
                  <a:rPr sz="1900" b="1" spc="-125" dirty="0">
                    <a:solidFill>
                      <a:srgbClr val="D2232A"/>
                    </a:solidFill>
                    <a:latin typeface="Tahoma"/>
                    <a:cs typeface="Tahoma"/>
                  </a:rPr>
                  <a:t>zcük</a:t>
                </a:r>
                <a:endParaRPr sz="1900" dirty="0">
                  <a:latin typeface="Tahoma"/>
                  <a:cs typeface="Tahoma"/>
                </a:endParaRPr>
              </a:p>
              <a:p>
                <a:pPr marL="12700">
                  <a:lnSpc>
                    <a:spcPts val="1120"/>
                  </a:lnSpc>
                  <a:defRPr/>
                </a:pPr>
                <a:r>
                  <a:rPr sz="1000" spc="-3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y</a:t>
                </a:r>
                <a:r>
                  <a:rPr sz="1000" spc="-5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er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 </a:t>
                </a:r>
                <a:r>
                  <a:rPr sz="1000" spc="-4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almalıdı</a:t>
                </a:r>
                <a:r>
                  <a:rPr sz="1000" spc="-9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r</a:t>
                </a:r>
                <a:r>
                  <a:rPr sz="1000" spc="-165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.</a:t>
                </a:r>
                <a:endParaRPr sz="1000" dirty="0">
                  <a:latin typeface="Trebuchet MS"/>
                  <a:cs typeface="Trebuchet MS"/>
                </a:endParaRPr>
              </a:p>
            </p:txBody>
          </p:sp>
        </p:grpSp>
        <p:grpSp>
          <p:nvGrpSpPr>
            <p:cNvPr id="7" name="Grup 2">
              <a:extLst>
                <a:ext uri="{FF2B5EF4-FFF2-40B4-BE49-F238E27FC236}">
                  <a16:creationId xmlns:a16="http://schemas.microsoft.com/office/drawing/2014/main" id="{409C03D3-B364-8EB1-5C3D-28BBFC1741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0573" y="4173961"/>
              <a:ext cx="1773555" cy="1798320"/>
              <a:chOff x="7351791" y="5073121"/>
              <a:chExt cx="1773555" cy="1798320"/>
            </a:xfrm>
          </p:grpSpPr>
          <p:grpSp>
            <p:nvGrpSpPr>
              <p:cNvPr id="8" name="object 20">
                <a:extLst>
                  <a:ext uri="{FF2B5EF4-FFF2-40B4-BE49-F238E27FC236}">
                    <a16:creationId xmlns:a16="http://schemas.microsoft.com/office/drawing/2014/main" id="{549FE10F-A26D-10C7-0489-195A68282C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51791" y="5073121"/>
                <a:ext cx="1773555" cy="1798320"/>
                <a:chOff x="2798045" y="4344715"/>
                <a:chExt cx="1773555" cy="1798320"/>
              </a:xfrm>
            </p:grpSpPr>
            <p:sp>
              <p:nvSpPr>
                <p:cNvPr id="10" name="object 21">
                  <a:extLst>
                    <a:ext uri="{FF2B5EF4-FFF2-40B4-BE49-F238E27FC236}">
                      <a16:creationId xmlns:a16="http://schemas.microsoft.com/office/drawing/2014/main" id="{9505FCE1-6A4F-9265-D4DE-5335E670CA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8045" y="4344715"/>
                  <a:ext cx="1773555" cy="1798320"/>
                </a:xfrm>
                <a:custGeom>
                  <a:avLst/>
                  <a:gdLst>
                    <a:gd name="T0" fmla="*/ 876607 w 1773554"/>
                    <a:gd name="T1" fmla="*/ 0 h 1798320"/>
                    <a:gd name="T2" fmla="*/ 785692 w 1773554"/>
                    <a:gd name="T3" fmla="*/ 6867 h 1798320"/>
                    <a:gd name="T4" fmla="*/ 696809 w 1773554"/>
                    <a:gd name="T5" fmla="*/ 22771 h 1798320"/>
                    <a:gd name="T6" fmla="*/ 610560 w 1773554"/>
                    <a:gd name="T7" fmla="*/ 47345 h 1798320"/>
                    <a:gd name="T8" fmla="*/ 527543 w 1773554"/>
                    <a:gd name="T9" fmla="*/ 80221 h 1798320"/>
                    <a:gd name="T10" fmla="*/ 448358 w 1773554"/>
                    <a:gd name="T11" fmla="*/ 121030 h 1798320"/>
                    <a:gd name="T12" fmla="*/ 373605 w 1773554"/>
                    <a:gd name="T13" fmla="*/ 169407 h 1798320"/>
                    <a:gd name="T14" fmla="*/ 303882 w 1773554"/>
                    <a:gd name="T15" fmla="*/ 224984 h 1798320"/>
                    <a:gd name="T16" fmla="*/ 239790 w 1773554"/>
                    <a:gd name="T17" fmla="*/ 287392 h 1798320"/>
                    <a:gd name="T18" fmla="*/ 181929 w 1773554"/>
                    <a:gd name="T19" fmla="*/ 356265 h 1798320"/>
                    <a:gd name="T20" fmla="*/ 130896 w 1773554"/>
                    <a:gd name="T21" fmla="*/ 431234 h 1798320"/>
                    <a:gd name="T22" fmla="*/ 87293 w 1773554"/>
                    <a:gd name="T23" fmla="*/ 511934 h 1798320"/>
                    <a:gd name="T24" fmla="*/ 51719 w 1773554"/>
                    <a:gd name="T25" fmla="*/ 597995 h 1798320"/>
                    <a:gd name="T26" fmla="*/ 24773 w 1773554"/>
                    <a:gd name="T27" fmla="*/ 689052 h 1798320"/>
                    <a:gd name="T28" fmla="*/ 7443 w 1773554"/>
                    <a:gd name="T29" fmla="*/ 782419 h 1798320"/>
                    <a:gd name="T30" fmla="*/ 68 w 1773554"/>
                    <a:gd name="T31" fmla="*/ 875253 h 1798320"/>
                    <a:gd name="T32" fmla="*/ 2282 w 1773554"/>
                    <a:gd name="T33" fmla="*/ 966955 h 1798320"/>
                    <a:gd name="T34" fmla="*/ 13716 w 1773554"/>
                    <a:gd name="T35" fmla="*/ 1056924 h 1798320"/>
                    <a:gd name="T36" fmla="*/ 34003 w 1773554"/>
                    <a:gd name="T37" fmla="*/ 1144562 h 1798320"/>
                    <a:gd name="T38" fmla="*/ 62776 w 1773554"/>
                    <a:gd name="T39" fmla="*/ 1229268 h 1798320"/>
                    <a:gd name="T40" fmla="*/ 99668 w 1773554"/>
                    <a:gd name="T41" fmla="*/ 1310443 h 1798320"/>
                    <a:gd name="T42" fmla="*/ 144310 w 1773554"/>
                    <a:gd name="T43" fmla="*/ 1387487 h 1798320"/>
                    <a:gd name="T44" fmla="*/ 196337 w 1773554"/>
                    <a:gd name="T45" fmla="*/ 1459800 h 1798320"/>
                    <a:gd name="T46" fmla="*/ 255380 w 1773554"/>
                    <a:gd name="T47" fmla="*/ 1526783 h 1798320"/>
                    <a:gd name="T48" fmla="*/ 321073 w 1773554"/>
                    <a:gd name="T49" fmla="*/ 1587836 h 1798320"/>
                    <a:gd name="T50" fmla="*/ 393047 w 1773554"/>
                    <a:gd name="T51" fmla="*/ 1642359 h 1798320"/>
                    <a:gd name="T52" fmla="*/ 470936 w 1773554"/>
                    <a:gd name="T53" fmla="*/ 1689753 h 1798320"/>
                    <a:gd name="T54" fmla="*/ 554371 w 1773554"/>
                    <a:gd name="T55" fmla="*/ 1729418 h 1798320"/>
                    <a:gd name="T56" fmla="*/ 642987 w 1773554"/>
                    <a:gd name="T57" fmla="*/ 1760754 h 1798320"/>
                    <a:gd name="T58" fmla="*/ 735836 w 1773554"/>
                    <a:gd name="T59" fmla="*/ 1783044 h 1798320"/>
                    <a:gd name="T60" fmla="*/ 829012 w 1773554"/>
                    <a:gd name="T61" fmla="*/ 1795352 h 1798320"/>
                    <a:gd name="T62" fmla="*/ 921366 w 1773554"/>
                    <a:gd name="T63" fmla="*/ 1797888 h 1798320"/>
                    <a:gd name="T64" fmla="*/ 1012275 w 1773554"/>
                    <a:gd name="T65" fmla="*/ 1791018 h 1798320"/>
                    <a:gd name="T66" fmla="*/ 1101150 w 1773554"/>
                    <a:gd name="T67" fmla="*/ 1775112 h 1798320"/>
                    <a:gd name="T68" fmla="*/ 1187393 w 1773554"/>
                    <a:gd name="T69" fmla="*/ 1750536 h 1798320"/>
                    <a:gd name="T70" fmla="*/ 1270403 w 1773554"/>
                    <a:gd name="T71" fmla="*/ 1717658 h 1798320"/>
                    <a:gd name="T72" fmla="*/ 1349582 w 1773554"/>
                    <a:gd name="T73" fmla="*/ 1676845 h 1798320"/>
                    <a:gd name="T74" fmla="*/ 1424330 w 1773554"/>
                    <a:gd name="T75" fmla="*/ 1628465 h 1798320"/>
                    <a:gd name="T76" fmla="*/ 1494048 w 1773554"/>
                    <a:gd name="T77" fmla="*/ 1572886 h 1798320"/>
                    <a:gd name="T78" fmla="*/ 1558136 w 1773554"/>
                    <a:gd name="T79" fmla="*/ 1510474 h 1798320"/>
                    <a:gd name="T80" fmla="*/ 1615994 w 1773554"/>
                    <a:gd name="T81" fmla="*/ 1441598 h 1798320"/>
                    <a:gd name="T82" fmla="*/ 1667023 w 1773554"/>
                    <a:gd name="T83" fmla="*/ 1366625 h 1798320"/>
                    <a:gd name="T84" fmla="*/ 1710624 w 1773554"/>
                    <a:gd name="T85" fmla="*/ 1285922 h 1798320"/>
                    <a:gd name="T86" fmla="*/ 1746197 w 1773554"/>
                    <a:gd name="T87" fmla="*/ 1199858 h 1798320"/>
                    <a:gd name="T88" fmla="*/ 1773143 w 1773554"/>
                    <a:gd name="T89" fmla="*/ 1108799 h 1798320"/>
                    <a:gd name="T90" fmla="*/ 1528515 w 1773554"/>
                    <a:gd name="T91" fmla="*/ 257175 h 1798320"/>
                    <a:gd name="T92" fmla="*/ 1457471 w 1773554"/>
                    <a:gd name="T93" fmla="*/ 194343 h 1798320"/>
                    <a:gd name="T94" fmla="*/ 1379566 w 1773554"/>
                    <a:gd name="T95" fmla="*/ 138980 h 1798320"/>
                    <a:gd name="T96" fmla="*/ 1295218 w 1773554"/>
                    <a:gd name="T97" fmla="*/ 91794 h 1798320"/>
                    <a:gd name="T98" fmla="*/ 1204847 w 1773554"/>
                    <a:gd name="T99" fmla="*/ 53491 h 1798320"/>
                    <a:gd name="T100" fmla="*/ 1108869 w 1773554"/>
                    <a:gd name="T101" fmla="*/ 24778 h 1798320"/>
                    <a:gd name="T102" fmla="*/ 1015493 w 1773554"/>
                    <a:gd name="T103" fmla="*/ 7446 h 1798320"/>
                    <a:gd name="T104" fmla="*/ 922652 w 1773554"/>
                    <a:gd name="T105" fmla="*/ 69 h 179832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1773554" h="1798320">
                      <a:moveTo>
                        <a:pt x="922640" y="69"/>
                      </a:moveTo>
                      <a:lnTo>
                        <a:pt x="876607" y="0"/>
                      </a:lnTo>
                      <a:lnTo>
                        <a:pt x="830933" y="2281"/>
                      </a:lnTo>
                      <a:lnTo>
                        <a:pt x="785692" y="6867"/>
                      </a:lnTo>
                      <a:lnTo>
                        <a:pt x="740959" y="13713"/>
                      </a:lnTo>
                      <a:lnTo>
                        <a:pt x="696809" y="22771"/>
                      </a:lnTo>
                      <a:lnTo>
                        <a:pt x="653318" y="33998"/>
                      </a:lnTo>
                      <a:lnTo>
                        <a:pt x="610560" y="47345"/>
                      </a:lnTo>
                      <a:lnTo>
                        <a:pt x="568610" y="62768"/>
                      </a:lnTo>
                      <a:lnTo>
                        <a:pt x="527543" y="80221"/>
                      </a:lnTo>
                      <a:lnTo>
                        <a:pt x="487434" y="99657"/>
                      </a:lnTo>
                      <a:lnTo>
                        <a:pt x="448358" y="121030"/>
                      </a:lnTo>
                      <a:lnTo>
                        <a:pt x="410390" y="144296"/>
                      </a:lnTo>
                      <a:lnTo>
                        <a:pt x="373605" y="169407"/>
                      </a:lnTo>
                      <a:lnTo>
                        <a:pt x="338077" y="196318"/>
                      </a:lnTo>
                      <a:lnTo>
                        <a:pt x="303882" y="224984"/>
                      </a:lnTo>
                      <a:lnTo>
                        <a:pt x="271095" y="255357"/>
                      </a:lnTo>
                      <a:lnTo>
                        <a:pt x="239790" y="287392"/>
                      </a:lnTo>
                      <a:lnTo>
                        <a:pt x="210043" y="321043"/>
                      </a:lnTo>
                      <a:lnTo>
                        <a:pt x="181929" y="356265"/>
                      </a:lnTo>
                      <a:lnTo>
                        <a:pt x="155521" y="393010"/>
                      </a:lnTo>
                      <a:lnTo>
                        <a:pt x="130896" y="431234"/>
                      </a:lnTo>
                      <a:lnTo>
                        <a:pt x="108129" y="470891"/>
                      </a:lnTo>
                      <a:lnTo>
                        <a:pt x="87293" y="511934"/>
                      </a:lnTo>
                      <a:lnTo>
                        <a:pt x="68465" y="554317"/>
                      </a:lnTo>
                      <a:lnTo>
                        <a:pt x="51719" y="597995"/>
                      </a:lnTo>
                      <a:lnTo>
                        <a:pt x="37130" y="642922"/>
                      </a:lnTo>
                      <a:lnTo>
                        <a:pt x="24773" y="689052"/>
                      </a:lnTo>
                      <a:lnTo>
                        <a:pt x="14840" y="735764"/>
                      </a:lnTo>
                      <a:lnTo>
                        <a:pt x="7443" y="782419"/>
                      </a:lnTo>
                      <a:lnTo>
                        <a:pt x="2534" y="828940"/>
                      </a:lnTo>
                      <a:lnTo>
                        <a:pt x="68" y="875253"/>
                      </a:lnTo>
                      <a:lnTo>
                        <a:pt x="0" y="921283"/>
                      </a:lnTo>
                      <a:lnTo>
                        <a:pt x="2282" y="966955"/>
                      </a:lnTo>
                      <a:lnTo>
                        <a:pt x="6869" y="1012193"/>
                      </a:lnTo>
                      <a:lnTo>
                        <a:pt x="13716" y="1056924"/>
                      </a:lnTo>
                      <a:lnTo>
                        <a:pt x="22776" y="1101072"/>
                      </a:lnTo>
                      <a:lnTo>
                        <a:pt x="34003" y="1144562"/>
                      </a:lnTo>
                      <a:lnTo>
                        <a:pt x="47352" y="1187319"/>
                      </a:lnTo>
                      <a:lnTo>
                        <a:pt x="62776" y="1229268"/>
                      </a:lnTo>
                      <a:lnTo>
                        <a:pt x="80230" y="1270334"/>
                      </a:lnTo>
                      <a:lnTo>
                        <a:pt x="99668" y="1310443"/>
                      </a:lnTo>
                      <a:lnTo>
                        <a:pt x="121043" y="1349519"/>
                      </a:lnTo>
                      <a:lnTo>
                        <a:pt x="144310" y="1387487"/>
                      </a:lnTo>
                      <a:lnTo>
                        <a:pt x="169424" y="1424272"/>
                      </a:lnTo>
                      <a:lnTo>
                        <a:pt x="196337" y="1459800"/>
                      </a:lnTo>
                      <a:lnTo>
                        <a:pt x="225005" y="1493996"/>
                      </a:lnTo>
                      <a:lnTo>
                        <a:pt x="255380" y="1526783"/>
                      </a:lnTo>
                      <a:lnTo>
                        <a:pt x="287418" y="1558088"/>
                      </a:lnTo>
                      <a:lnTo>
                        <a:pt x="321073" y="1587836"/>
                      </a:lnTo>
                      <a:lnTo>
                        <a:pt x="356298" y="1615951"/>
                      </a:lnTo>
                      <a:lnTo>
                        <a:pt x="393047" y="1642359"/>
                      </a:lnTo>
                      <a:lnTo>
                        <a:pt x="431275" y="1666985"/>
                      </a:lnTo>
                      <a:lnTo>
                        <a:pt x="470936" y="1689753"/>
                      </a:lnTo>
                      <a:lnTo>
                        <a:pt x="511983" y="1710589"/>
                      </a:lnTo>
                      <a:lnTo>
                        <a:pt x="554371" y="1729418"/>
                      </a:lnTo>
                      <a:lnTo>
                        <a:pt x="598055" y="1746164"/>
                      </a:lnTo>
                      <a:lnTo>
                        <a:pt x="642987" y="1760754"/>
                      </a:lnTo>
                      <a:lnTo>
                        <a:pt x="689122" y="1773111"/>
                      </a:lnTo>
                      <a:lnTo>
                        <a:pt x="735836" y="1783044"/>
                      </a:lnTo>
                      <a:lnTo>
                        <a:pt x="782491" y="1790443"/>
                      </a:lnTo>
                      <a:lnTo>
                        <a:pt x="829012" y="1795352"/>
                      </a:lnTo>
                      <a:lnTo>
                        <a:pt x="875325" y="1797818"/>
                      </a:lnTo>
                      <a:lnTo>
                        <a:pt x="921354" y="1797888"/>
                      </a:lnTo>
                      <a:lnTo>
                        <a:pt x="967025" y="1795606"/>
                      </a:lnTo>
                      <a:lnTo>
                        <a:pt x="1012263" y="1791018"/>
                      </a:lnTo>
                      <a:lnTo>
                        <a:pt x="1056992" y="1784172"/>
                      </a:lnTo>
                      <a:lnTo>
                        <a:pt x="1101138" y="1775112"/>
                      </a:lnTo>
                      <a:lnTo>
                        <a:pt x="1144626" y="1763885"/>
                      </a:lnTo>
                      <a:lnTo>
                        <a:pt x="1187381" y="1750536"/>
                      </a:lnTo>
                      <a:lnTo>
                        <a:pt x="1229327" y="1735112"/>
                      </a:lnTo>
                      <a:lnTo>
                        <a:pt x="1270391" y="1717658"/>
                      </a:lnTo>
                      <a:lnTo>
                        <a:pt x="1310497" y="1698220"/>
                      </a:lnTo>
                      <a:lnTo>
                        <a:pt x="1349570" y="1676845"/>
                      </a:lnTo>
                      <a:lnTo>
                        <a:pt x="1387536" y="1653578"/>
                      </a:lnTo>
                      <a:lnTo>
                        <a:pt x="1424318" y="1628465"/>
                      </a:lnTo>
                      <a:lnTo>
                        <a:pt x="1459843" y="1601552"/>
                      </a:lnTo>
                      <a:lnTo>
                        <a:pt x="1494036" y="1572886"/>
                      </a:lnTo>
                      <a:lnTo>
                        <a:pt x="1526821" y="1542511"/>
                      </a:lnTo>
                      <a:lnTo>
                        <a:pt x="1558124" y="1510474"/>
                      </a:lnTo>
                      <a:lnTo>
                        <a:pt x="1587869" y="1476821"/>
                      </a:lnTo>
                      <a:lnTo>
                        <a:pt x="1615982" y="1441598"/>
                      </a:lnTo>
                      <a:lnTo>
                        <a:pt x="1642387" y="1404851"/>
                      </a:lnTo>
                      <a:lnTo>
                        <a:pt x="1667011" y="1366625"/>
                      </a:lnTo>
                      <a:lnTo>
                        <a:pt x="1689777" y="1326967"/>
                      </a:lnTo>
                      <a:lnTo>
                        <a:pt x="1710612" y="1285922"/>
                      </a:lnTo>
                      <a:lnTo>
                        <a:pt x="1729439" y="1243538"/>
                      </a:lnTo>
                      <a:lnTo>
                        <a:pt x="1746185" y="1199858"/>
                      </a:lnTo>
                      <a:lnTo>
                        <a:pt x="1760774" y="1154930"/>
                      </a:lnTo>
                      <a:lnTo>
                        <a:pt x="1773131" y="1108799"/>
                      </a:lnTo>
                      <a:lnTo>
                        <a:pt x="898990" y="898932"/>
                      </a:lnTo>
                      <a:lnTo>
                        <a:pt x="1528503" y="257175"/>
                      </a:lnTo>
                      <a:lnTo>
                        <a:pt x="1493865" y="224869"/>
                      </a:lnTo>
                      <a:lnTo>
                        <a:pt x="1457459" y="194343"/>
                      </a:lnTo>
                      <a:lnTo>
                        <a:pt x="1419338" y="165684"/>
                      </a:lnTo>
                      <a:lnTo>
                        <a:pt x="1379554" y="138980"/>
                      </a:lnTo>
                      <a:lnTo>
                        <a:pt x="1338159" y="114321"/>
                      </a:lnTo>
                      <a:lnTo>
                        <a:pt x="1295206" y="91794"/>
                      </a:lnTo>
                      <a:lnTo>
                        <a:pt x="1250747" y="71488"/>
                      </a:lnTo>
                      <a:lnTo>
                        <a:pt x="1204835" y="53491"/>
                      </a:lnTo>
                      <a:lnTo>
                        <a:pt x="1157521" y="37892"/>
                      </a:lnTo>
                      <a:lnTo>
                        <a:pt x="1108857" y="24778"/>
                      </a:lnTo>
                      <a:lnTo>
                        <a:pt x="1062140" y="14845"/>
                      </a:lnTo>
                      <a:lnTo>
                        <a:pt x="1015481" y="7446"/>
                      </a:lnTo>
                      <a:lnTo>
                        <a:pt x="968956" y="2536"/>
                      </a:lnTo>
                      <a:lnTo>
                        <a:pt x="922640" y="69"/>
                      </a:lnTo>
                      <a:close/>
                    </a:path>
                  </a:pathLst>
                </a:custGeom>
                <a:solidFill>
                  <a:srgbClr val="D223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11" name="object 22">
                  <a:extLst>
                    <a:ext uri="{FF2B5EF4-FFF2-40B4-BE49-F238E27FC236}">
                      <a16:creationId xmlns:a16="http://schemas.microsoft.com/office/drawing/2014/main" id="{28075EF6-5223-8549-F102-C9C3EC3382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1934" y="4418637"/>
                  <a:ext cx="1650364" cy="1650364"/>
                </a:xfrm>
                <a:custGeom>
                  <a:avLst/>
                  <a:gdLst>
                    <a:gd name="T0" fmla="*/ 782034 w 1650364"/>
                    <a:gd name="T1" fmla="*/ 1083 h 1650364"/>
                    <a:gd name="T2" fmla="*/ 690278 w 1650364"/>
                    <a:gd name="T3" fmla="*/ 11043 h 1650364"/>
                    <a:gd name="T4" fmla="*/ 601064 w 1650364"/>
                    <a:gd name="T5" fmla="*/ 31011 h 1650364"/>
                    <a:gd name="T6" fmla="*/ 515139 w 1650364"/>
                    <a:gd name="T7" fmla="*/ 60531 h 1650364"/>
                    <a:gd name="T8" fmla="*/ 433248 w 1650364"/>
                    <a:gd name="T9" fmla="*/ 99144 h 1650364"/>
                    <a:gd name="T10" fmla="*/ 356137 w 1650364"/>
                    <a:gd name="T11" fmla="*/ 146394 h 1650364"/>
                    <a:gd name="T12" fmla="*/ 284553 w 1650364"/>
                    <a:gd name="T13" fmla="*/ 201823 h 1650364"/>
                    <a:gd name="T14" fmla="*/ 219242 w 1650364"/>
                    <a:gd name="T15" fmla="*/ 264974 h 1650364"/>
                    <a:gd name="T16" fmla="*/ 160950 w 1650364"/>
                    <a:gd name="T17" fmla="*/ 335390 h 1650364"/>
                    <a:gd name="T18" fmla="*/ 110423 w 1650364"/>
                    <a:gd name="T19" fmla="*/ 412612 h 1650364"/>
                    <a:gd name="T20" fmla="*/ 68407 w 1650364"/>
                    <a:gd name="T21" fmla="*/ 496184 h 1650364"/>
                    <a:gd name="T22" fmla="*/ 35648 w 1650364"/>
                    <a:gd name="T23" fmla="*/ 585648 h 1650364"/>
                    <a:gd name="T24" fmla="*/ 13019 w 1650364"/>
                    <a:gd name="T25" fmla="*/ 679905 h 1650364"/>
                    <a:gd name="T26" fmla="*/ 1589 w 1650364"/>
                    <a:gd name="T27" fmla="*/ 774498 h 1650364"/>
                    <a:gd name="T28" fmla="*/ 1084 w 1650364"/>
                    <a:gd name="T29" fmla="*/ 868042 h 1650364"/>
                    <a:gd name="T30" fmla="*/ 11045 w 1650364"/>
                    <a:gd name="T31" fmla="*/ 959789 h 1650364"/>
                    <a:gd name="T32" fmla="*/ 31016 w 1650364"/>
                    <a:gd name="T33" fmla="*/ 1048995 h 1650364"/>
                    <a:gd name="T34" fmla="*/ 60539 w 1650364"/>
                    <a:gd name="T35" fmla="*/ 1134913 h 1650364"/>
                    <a:gd name="T36" fmla="*/ 99158 w 1650364"/>
                    <a:gd name="T37" fmla="*/ 1216797 h 1650364"/>
                    <a:gd name="T38" fmla="*/ 146414 w 1650364"/>
                    <a:gd name="T39" fmla="*/ 1293901 h 1650364"/>
                    <a:gd name="T40" fmla="*/ 201851 w 1650364"/>
                    <a:gd name="T41" fmla="*/ 1365480 h 1650364"/>
                    <a:gd name="T42" fmla="*/ 265011 w 1650364"/>
                    <a:gd name="T43" fmla="*/ 1430787 h 1650364"/>
                    <a:gd name="T44" fmla="*/ 335437 w 1650364"/>
                    <a:gd name="T45" fmla="*/ 1489077 h 1650364"/>
                    <a:gd name="T46" fmla="*/ 412672 w 1650364"/>
                    <a:gd name="T47" fmla="*/ 1539604 h 1650364"/>
                    <a:gd name="T48" fmla="*/ 496259 w 1650364"/>
                    <a:gd name="T49" fmla="*/ 1581621 h 1650364"/>
                    <a:gd name="T50" fmla="*/ 585740 w 1650364"/>
                    <a:gd name="T51" fmla="*/ 1614383 h 1650364"/>
                    <a:gd name="T52" fmla="*/ 679995 w 1650364"/>
                    <a:gd name="T53" fmla="*/ 1637012 h 1650364"/>
                    <a:gd name="T54" fmla="*/ 774571 w 1650364"/>
                    <a:gd name="T55" fmla="*/ 1648439 h 1650364"/>
                    <a:gd name="T56" fmla="*/ 868100 w 1650364"/>
                    <a:gd name="T57" fmla="*/ 1648944 h 1650364"/>
                    <a:gd name="T58" fmla="*/ 959837 w 1650364"/>
                    <a:gd name="T59" fmla="*/ 1638984 h 1650364"/>
                    <a:gd name="T60" fmla="*/ 1049035 w 1650364"/>
                    <a:gd name="T61" fmla="*/ 1619017 h 1650364"/>
                    <a:gd name="T62" fmla="*/ 1134948 w 1650364"/>
                    <a:gd name="T63" fmla="*/ 1589498 h 1650364"/>
                    <a:gd name="T64" fmla="*/ 1216829 w 1650364"/>
                    <a:gd name="T65" fmla="*/ 1550886 h 1650364"/>
                    <a:gd name="T66" fmla="*/ 1293932 w 1650364"/>
                    <a:gd name="T67" fmla="*/ 1503638 h 1650364"/>
                    <a:gd name="T68" fmla="*/ 1365510 w 1650364"/>
                    <a:gd name="T69" fmla="*/ 1448209 h 1650364"/>
                    <a:gd name="T70" fmla="*/ 1430819 w 1650364"/>
                    <a:gd name="T71" fmla="*/ 1385058 h 1650364"/>
                    <a:gd name="T72" fmla="*/ 1489110 w 1650364"/>
                    <a:gd name="T73" fmla="*/ 1314641 h 1650364"/>
                    <a:gd name="T74" fmla="*/ 1539638 w 1650364"/>
                    <a:gd name="T75" fmla="*/ 1237415 h 1650364"/>
                    <a:gd name="T76" fmla="*/ 1581657 w 1650364"/>
                    <a:gd name="T77" fmla="*/ 1153838 h 1650364"/>
                    <a:gd name="T78" fmla="*/ 1614420 w 1650364"/>
                    <a:gd name="T79" fmla="*/ 1064366 h 1650364"/>
                    <a:gd name="T80" fmla="*/ 1637049 w 1650364"/>
                    <a:gd name="T81" fmla="*/ 970109 h 1650364"/>
                    <a:gd name="T82" fmla="*/ 1648475 w 1650364"/>
                    <a:gd name="T83" fmla="*/ 875523 h 1650364"/>
                    <a:gd name="T84" fmla="*/ 1648978 w 1650364"/>
                    <a:gd name="T85" fmla="*/ 781985 h 1650364"/>
                    <a:gd name="T86" fmla="*/ 1639017 w 1650364"/>
                    <a:gd name="T87" fmla="*/ 690240 h 1650364"/>
                    <a:gd name="T88" fmla="*/ 1619047 w 1650364"/>
                    <a:gd name="T89" fmla="*/ 601035 h 1650364"/>
                    <a:gd name="T90" fmla="*/ 1589528 w 1650364"/>
                    <a:gd name="T91" fmla="*/ 515116 h 1650364"/>
                    <a:gd name="T92" fmla="*/ 1550915 w 1650364"/>
                    <a:gd name="T93" fmla="*/ 433230 h 1650364"/>
                    <a:gd name="T94" fmla="*/ 1503667 w 1650364"/>
                    <a:gd name="T95" fmla="*/ 356124 h 1650364"/>
                    <a:gd name="T96" fmla="*/ 1448241 w 1650364"/>
                    <a:gd name="T97" fmla="*/ 284543 h 1650364"/>
                    <a:gd name="T98" fmla="*/ 1385094 w 1650364"/>
                    <a:gd name="T99" fmla="*/ 219234 h 1650364"/>
                    <a:gd name="T100" fmla="*/ 1314683 w 1650364"/>
                    <a:gd name="T101" fmla="*/ 160944 h 1650364"/>
                    <a:gd name="T102" fmla="*/ 1237467 w 1650364"/>
                    <a:gd name="T103" fmla="*/ 110419 h 1650364"/>
                    <a:gd name="T104" fmla="*/ 1153901 w 1650364"/>
                    <a:gd name="T105" fmla="*/ 68404 h 1650364"/>
                    <a:gd name="T106" fmla="*/ 1064445 w 1650364"/>
                    <a:gd name="T107" fmla="*/ 35648 h 1650364"/>
                    <a:gd name="T108" fmla="*/ 970188 w 1650364"/>
                    <a:gd name="T109" fmla="*/ 13020 h 1650364"/>
                    <a:gd name="T110" fmla="*/ 875586 w 1650364"/>
                    <a:gd name="T111" fmla="*/ 1590 h 165036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650364" h="1650364">
                      <a:moveTo>
                        <a:pt x="828632" y="0"/>
                      </a:moveTo>
                      <a:lnTo>
                        <a:pt x="782034" y="1083"/>
                      </a:lnTo>
                      <a:lnTo>
                        <a:pt x="735885" y="4783"/>
                      </a:lnTo>
                      <a:lnTo>
                        <a:pt x="690278" y="11043"/>
                      </a:lnTo>
                      <a:lnTo>
                        <a:pt x="645307" y="19804"/>
                      </a:lnTo>
                      <a:lnTo>
                        <a:pt x="601064" y="31011"/>
                      </a:lnTo>
                      <a:lnTo>
                        <a:pt x="557644" y="44605"/>
                      </a:lnTo>
                      <a:lnTo>
                        <a:pt x="515139" y="60531"/>
                      </a:lnTo>
                      <a:lnTo>
                        <a:pt x="473642" y="78729"/>
                      </a:lnTo>
                      <a:lnTo>
                        <a:pt x="433248" y="99144"/>
                      </a:lnTo>
                      <a:lnTo>
                        <a:pt x="394048" y="121718"/>
                      </a:lnTo>
                      <a:lnTo>
                        <a:pt x="356137" y="146394"/>
                      </a:lnTo>
                      <a:lnTo>
                        <a:pt x="319608" y="173115"/>
                      </a:lnTo>
                      <a:lnTo>
                        <a:pt x="284553" y="201823"/>
                      </a:lnTo>
                      <a:lnTo>
                        <a:pt x="251067" y="232462"/>
                      </a:lnTo>
                      <a:lnTo>
                        <a:pt x="219242" y="264974"/>
                      </a:lnTo>
                      <a:lnTo>
                        <a:pt x="189172" y="299303"/>
                      </a:lnTo>
                      <a:lnTo>
                        <a:pt x="160950" y="335390"/>
                      </a:lnTo>
                      <a:lnTo>
                        <a:pt x="134669" y="373179"/>
                      </a:lnTo>
                      <a:lnTo>
                        <a:pt x="110423" y="412612"/>
                      </a:lnTo>
                      <a:lnTo>
                        <a:pt x="88304" y="453633"/>
                      </a:lnTo>
                      <a:lnTo>
                        <a:pt x="68407" y="496184"/>
                      </a:lnTo>
                      <a:lnTo>
                        <a:pt x="50823" y="540208"/>
                      </a:lnTo>
                      <a:lnTo>
                        <a:pt x="35648" y="585648"/>
                      </a:lnTo>
                      <a:lnTo>
                        <a:pt x="22973" y="632447"/>
                      </a:lnTo>
                      <a:lnTo>
                        <a:pt x="13019" y="679905"/>
                      </a:lnTo>
                      <a:lnTo>
                        <a:pt x="5910" y="727286"/>
                      </a:lnTo>
                      <a:lnTo>
                        <a:pt x="1589" y="774498"/>
                      </a:lnTo>
                      <a:lnTo>
                        <a:pt x="0" y="821448"/>
                      </a:lnTo>
                      <a:lnTo>
                        <a:pt x="1084" y="868042"/>
                      </a:lnTo>
                      <a:lnTo>
                        <a:pt x="4785" y="914187"/>
                      </a:lnTo>
                      <a:lnTo>
                        <a:pt x="11045" y="959789"/>
                      </a:lnTo>
                      <a:lnTo>
                        <a:pt x="19808" y="1004757"/>
                      </a:lnTo>
                      <a:lnTo>
                        <a:pt x="31016" y="1048995"/>
                      </a:lnTo>
                      <a:lnTo>
                        <a:pt x="44612" y="1092412"/>
                      </a:lnTo>
                      <a:lnTo>
                        <a:pt x="60539" y="1134913"/>
                      </a:lnTo>
                      <a:lnTo>
                        <a:pt x="78740" y="1176406"/>
                      </a:lnTo>
                      <a:lnTo>
                        <a:pt x="99158" y="1216797"/>
                      </a:lnTo>
                      <a:lnTo>
                        <a:pt x="121735" y="1255993"/>
                      </a:lnTo>
                      <a:lnTo>
                        <a:pt x="146414" y="1293901"/>
                      </a:lnTo>
                      <a:lnTo>
                        <a:pt x="173138" y="1330428"/>
                      </a:lnTo>
                      <a:lnTo>
                        <a:pt x="201851" y="1365480"/>
                      </a:lnTo>
                      <a:lnTo>
                        <a:pt x="232494" y="1398964"/>
                      </a:lnTo>
                      <a:lnTo>
                        <a:pt x="265011" y="1430787"/>
                      </a:lnTo>
                      <a:lnTo>
                        <a:pt x="299344" y="1460856"/>
                      </a:lnTo>
                      <a:lnTo>
                        <a:pt x="335437" y="1489077"/>
                      </a:lnTo>
                      <a:lnTo>
                        <a:pt x="373232" y="1515358"/>
                      </a:lnTo>
                      <a:lnTo>
                        <a:pt x="412672" y="1539604"/>
                      </a:lnTo>
                      <a:lnTo>
                        <a:pt x="453700" y="1561723"/>
                      </a:lnTo>
                      <a:lnTo>
                        <a:pt x="496259" y="1581621"/>
                      </a:lnTo>
                      <a:lnTo>
                        <a:pt x="540291" y="1599206"/>
                      </a:lnTo>
                      <a:lnTo>
                        <a:pt x="585740" y="1614383"/>
                      </a:lnTo>
                      <a:lnTo>
                        <a:pt x="632548" y="1627060"/>
                      </a:lnTo>
                      <a:lnTo>
                        <a:pt x="679995" y="1637012"/>
                      </a:lnTo>
                      <a:lnTo>
                        <a:pt x="727367" y="1644119"/>
                      </a:lnTo>
                      <a:lnTo>
                        <a:pt x="774571" y="1648439"/>
                      </a:lnTo>
                      <a:lnTo>
                        <a:pt x="821513" y="1650028"/>
                      </a:lnTo>
                      <a:lnTo>
                        <a:pt x="868100" y="1648944"/>
                      </a:lnTo>
                      <a:lnTo>
                        <a:pt x="914240" y="1645244"/>
                      </a:lnTo>
                      <a:lnTo>
                        <a:pt x="959837" y="1638984"/>
                      </a:lnTo>
                      <a:lnTo>
                        <a:pt x="1004800" y="1630223"/>
                      </a:lnTo>
                      <a:lnTo>
                        <a:pt x="1049035" y="1619017"/>
                      </a:lnTo>
                      <a:lnTo>
                        <a:pt x="1092449" y="1605423"/>
                      </a:lnTo>
                      <a:lnTo>
                        <a:pt x="1134948" y="1589498"/>
                      </a:lnTo>
                      <a:lnTo>
                        <a:pt x="1176439" y="1571301"/>
                      </a:lnTo>
                      <a:lnTo>
                        <a:pt x="1216829" y="1550886"/>
                      </a:lnTo>
                      <a:lnTo>
                        <a:pt x="1256024" y="1528313"/>
                      </a:lnTo>
                      <a:lnTo>
                        <a:pt x="1293932" y="1503638"/>
                      </a:lnTo>
                      <a:lnTo>
                        <a:pt x="1330458" y="1476917"/>
                      </a:lnTo>
                      <a:lnTo>
                        <a:pt x="1365510" y="1448209"/>
                      </a:lnTo>
                      <a:lnTo>
                        <a:pt x="1398995" y="1417570"/>
                      </a:lnTo>
                      <a:lnTo>
                        <a:pt x="1430819" y="1385058"/>
                      </a:lnTo>
                      <a:lnTo>
                        <a:pt x="1460888" y="1350729"/>
                      </a:lnTo>
                      <a:lnTo>
                        <a:pt x="1489110" y="1314641"/>
                      </a:lnTo>
                      <a:lnTo>
                        <a:pt x="1515391" y="1276851"/>
                      </a:lnTo>
                      <a:lnTo>
                        <a:pt x="1539638" y="1237415"/>
                      </a:lnTo>
                      <a:lnTo>
                        <a:pt x="1561758" y="1196392"/>
                      </a:lnTo>
                      <a:lnTo>
                        <a:pt x="1581657" y="1153838"/>
                      </a:lnTo>
                      <a:lnTo>
                        <a:pt x="1599242" y="1109810"/>
                      </a:lnTo>
                      <a:lnTo>
                        <a:pt x="1614420" y="1064366"/>
                      </a:lnTo>
                      <a:lnTo>
                        <a:pt x="1627097" y="1017562"/>
                      </a:lnTo>
                      <a:lnTo>
                        <a:pt x="1637049" y="970109"/>
                      </a:lnTo>
                      <a:lnTo>
                        <a:pt x="1644156" y="922732"/>
                      </a:lnTo>
                      <a:lnTo>
                        <a:pt x="1648475" y="875523"/>
                      </a:lnTo>
                      <a:lnTo>
                        <a:pt x="1650063" y="828576"/>
                      </a:lnTo>
                      <a:lnTo>
                        <a:pt x="1648978" y="781985"/>
                      </a:lnTo>
                      <a:lnTo>
                        <a:pt x="1645277" y="735841"/>
                      </a:lnTo>
                      <a:lnTo>
                        <a:pt x="1639017" y="690240"/>
                      </a:lnTo>
                      <a:lnTo>
                        <a:pt x="1630254" y="645273"/>
                      </a:lnTo>
                      <a:lnTo>
                        <a:pt x="1619047" y="601035"/>
                      </a:lnTo>
                      <a:lnTo>
                        <a:pt x="1605453" y="557618"/>
                      </a:lnTo>
                      <a:lnTo>
                        <a:pt x="1589528" y="515116"/>
                      </a:lnTo>
                      <a:lnTo>
                        <a:pt x="1571330" y="473622"/>
                      </a:lnTo>
                      <a:lnTo>
                        <a:pt x="1550915" y="433230"/>
                      </a:lnTo>
                      <a:lnTo>
                        <a:pt x="1528342" y="394033"/>
                      </a:lnTo>
                      <a:lnTo>
                        <a:pt x="1503667" y="356124"/>
                      </a:lnTo>
                      <a:lnTo>
                        <a:pt x="1476948" y="319596"/>
                      </a:lnTo>
                      <a:lnTo>
                        <a:pt x="1448241" y="284543"/>
                      </a:lnTo>
                      <a:lnTo>
                        <a:pt x="1417604" y="251058"/>
                      </a:lnTo>
                      <a:lnTo>
                        <a:pt x="1385094" y="219234"/>
                      </a:lnTo>
                      <a:lnTo>
                        <a:pt x="1350768" y="189165"/>
                      </a:lnTo>
                      <a:lnTo>
                        <a:pt x="1314683" y="160944"/>
                      </a:lnTo>
                      <a:lnTo>
                        <a:pt x="1276897" y="134664"/>
                      </a:lnTo>
                      <a:lnTo>
                        <a:pt x="1237467" y="110419"/>
                      </a:lnTo>
                      <a:lnTo>
                        <a:pt x="1196449" y="88301"/>
                      </a:lnTo>
                      <a:lnTo>
                        <a:pt x="1153901" y="68404"/>
                      </a:lnTo>
                      <a:lnTo>
                        <a:pt x="1109881" y="50822"/>
                      </a:lnTo>
                      <a:lnTo>
                        <a:pt x="1064445" y="35648"/>
                      </a:lnTo>
                      <a:lnTo>
                        <a:pt x="1017650" y="22974"/>
                      </a:lnTo>
                      <a:lnTo>
                        <a:pt x="970188" y="13020"/>
                      </a:lnTo>
                      <a:lnTo>
                        <a:pt x="922803" y="5911"/>
                      </a:lnTo>
                      <a:lnTo>
                        <a:pt x="875586" y="1590"/>
                      </a:lnTo>
                      <a:lnTo>
                        <a:pt x="8286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9" name="object 23">
                <a:extLst>
                  <a:ext uri="{FF2B5EF4-FFF2-40B4-BE49-F238E27FC236}">
                    <a16:creationId xmlns:a16="http://schemas.microsoft.com/office/drawing/2014/main" id="{F6113053-8305-D186-FFDD-9B39E9C187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86088" y="5367010"/>
                <a:ext cx="998069" cy="1215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12700" rIns="0" bIns="0">
                <a:spAutoFit/>
              </a:bodyPr>
              <a:lstStyle>
                <a:lvl1pPr marL="12700"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bg1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>
                  <a:spcBef>
                    <a:spcPts val="100"/>
                  </a:spcBef>
                </a:pPr>
                <a:r>
                  <a:rPr lang="tr-TR" altLang="tr-TR" sz="1000">
                    <a:solidFill>
                      <a:srgbClr val="231F20"/>
                    </a:solidFill>
                    <a:latin typeface="Trebuchet MS" panose="020B0603020202020204" pitchFamily="34" charset="0"/>
                  </a:rPr>
                  <a:t>Görsel  içermeyen</a:t>
                </a:r>
                <a:endParaRPr lang="tr-TR" altLang="tr-TR" sz="1000">
                  <a:latin typeface="Trebuchet MS" panose="020B0603020202020204" pitchFamily="34" charset="0"/>
                </a:endParaRPr>
              </a:p>
              <a:p>
                <a:r>
                  <a:rPr lang="tr-TR" altLang="tr-TR" sz="1000">
                    <a:solidFill>
                      <a:srgbClr val="231F20"/>
                    </a:solidFill>
                    <a:latin typeface="Trebuchet MS" panose="020B0603020202020204" pitchFamily="34" charset="0"/>
                  </a:rPr>
                  <a:t>slaytlarda </a:t>
                </a:r>
                <a:r>
                  <a:rPr lang="tr-TR" altLang="tr-TR" sz="1000" b="1">
                    <a:solidFill>
                      <a:srgbClr val="231F20"/>
                    </a:solidFill>
                    <a:latin typeface="Tahoma" panose="020B0604030504040204" pitchFamily="34" charset="0"/>
                    <a:cs typeface="Tahoma" panose="020B0604030504040204" pitchFamily="34" charset="0"/>
                  </a:rPr>
                  <a:t>en fazla</a:t>
                </a:r>
                <a:endParaRPr lang="tr-TR" altLang="tr-TR" sz="1000">
                  <a:latin typeface="Tahoma" panose="020B0604030504040204" pitchFamily="34" charset="0"/>
                  <a:cs typeface="Tahoma" panose="020B0604030504040204" pitchFamily="34" charset="0"/>
                </a:endParaRPr>
              </a:p>
              <a:p>
                <a:pPr>
                  <a:lnSpc>
                    <a:spcPct val="104000"/>
                  </a:lnSpc>
                </a:pPr>
                <a:r>
                  <a:rPr lang="tr-TR" altLang="tr-TR" sz="1900" b="1">
                    <a:solidFill>
                      <a:srgbClr val="D2232A"/>
                    </a:solidFill>
                    <a:latin typeface="Tahoma" panose="020B0604030504040204" pitchFamily="34" charset="0"/>
                    <a:cs typeface="Tahoma" panose="020B0604030504040204" pitchFamily="34" charset="0"/>
                  </a:rPr>
                  <a:t>6 adet  madde</a:t>
                </a:r>
                <a:endParaRPr lang="tr-TR" altLang="tr-TR" sz="1900">
                  <a:latin typeface="Tahoma" panose="020B0604030504040204" pitchFamily="34" charset="0"/>
                  <a:cs typeface="Tahoma" panose="020B0604030504040204" pitchFamily="34" charset="0"/>
                </a:endParaRPr>
              </a:p>
              <a:p>
                <a:pPr>
                  <a:lnSpc>
                    <a:spcPts val="1025"/>
                  </a:lnSpc>
                </a:pPr>
                <a:r>
                  <a:rPr lang="tr-TR" altLang="tr-TR" sz="1000">
                    <a:solidFill>
                      <a:srgbClr val="231F20"/>
                    </a:solidFill>
                    <a:latin typeface="Trebuchet MS" panose="020B0603020202020204" pitchFamily="34" charset="0"/>
                  </a:rPr>
                  <a:t>kullanılmalıdır.</a:t>
                </a:r>
                <a:endParaRPr lang="tr-TR" altLang="tr-TR" sz="1000">
                  <a:latin typeface="Trebuchet MS" panose="020B0603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4823225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830A2-99C1-2C07-6A27-D03BDF36E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>
            <a:extLst>
              <a:ext uri="{FF2B5EF4-FFF2-40B4-BE49-F238E27FC236}">
                <a16:creationId xmlns:a16="http://schemas.microsoft.com/office/drawing/2014/main" id="{82AD6780-2940-D184-DB14-4E0729702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90" y="1420586"/>
            <a:ext cx="4713658" cy="35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12D3001A-E98B-B8C7-05D8-929757DC1C70}"/>
              </a:ext>
            </a:extLst>
          </p:cNvPr>
          <p:cNvSpPr>
            <a:spLocks/>
          </p:cNvSpPr>
          <p:nvPr/>
        </p:nvSpPr>
        <p:spPr bwMode="auto">
          <a:xfrm>
            <a:off x="1432833" y="985580"/>
            <a:ext cx="5171282" cy="4118239"/>
          </a:xfrm>
          <a:custGeom>
            <a:avLst/>
            <a:gdLst>
              <a:gd name="T0" fmla="*/ 699607170 w 2821940"/>
              <a:gd name="T1" fmla="*/ 82262442 h 2441575"/>
              <a:gd name="T2" fmla="*/ 505869842 w 2821940"/>
              <a:gd name="T3" fmla="*/ 10622765 h 2441575"/>
              <a:gd name="T4" fmla="*/ 222486343 w 2821940"/>
              <a:gd name="T5" fmla="*/ 10622765 h 2441575"/>
              <a:gd name="T6" fmla="*/ 28729941 w 2821940"/>
              <a:gd name="T7" fmla="*/ 82262442 h 2441575"/>
              <a:gd name="T8" fmla="*/ 28729941 w 2821940"/>
              <a:gd name="T9" fmla="*/ 187038247 h 2441575"/>
              <a:gd name="T10" fmla="*/ 201691655 w 2821940"/>
              <a:gd name="T11" fmla="*/ 253508560 h 2441575"/>
              <a:gd name="T12" fmla="*/ 526495136 w 2821940"/>
              <a:gd name="T13" fmla="*/ 1500642797 h 2441575"/>
              <a:gd name="T14" fmla="*/ 621488019 w 2821940"/>
              <a:gd name="T15" fmla="*/ 229849911 h 2441575"/>
              <a:gd name="T16" fmla="*/ 728186584 w 2821940"/>
              <a:gd name="T17" fmla="*/ 134618313 h 2441575"/>
              <a:gd name="T18" fmla="*/ 2147483646 w 2821940"/>
              <a:gd name="T19" fmla="*/ 2147483646 h 2441575"/>
              <a:gd name="T20" fmla="*/ 2147483646 w 2821940"/>
              <a:gd name="T21" fmla="*/ 2147483646 h 2441575"/>
              <a:gd name="T22" fmla="*/ 2147483646 w 2821940"/>
              <a:gd name="T23" fmla="*/ 2147483646 h 2441575"/>
              <a:gd name="T24" fmla="*/ 2147483646 w 2821940"/>
              <a:gd name="T25" fmla="*/ 2147483646 h 2441575"/>
              <a:gd name="T26" fmla="*/ 2147483646 w 2821940"/>
              <a:gd name="T27" fmla="*/ 2147483646 h 2441575"/>
              <a:gd name="T28" fmla="*/ 2147483646 w 2821940"/>
              <a:gd name="T29" fmla="*/ 2147483646 h 2441575"/>
              <a:gd name="T30" fmla="*/ 2147483646 w 2821940"/>
              <a:gd name="T31" fmla="*/ 2147483646 h 2441575"/>
              <a:gd name="T32" fmla="*/ 2147483646 w 2821940"/>
              <a:gd name="T33" fmla="*/ 2147483646 h 2441575"/>
              <a:gd name="T34" fmla="*/ 2147483646 w 2821940"/>
              <a:gd name="T35" fmla="*/ 2147483646 h 2441575"/>
              <a:gd name="T36" fmla="*/ 2147483646 w 2821940"/>
              <a:gd name="T37" fmla="*/ 2147483646 h 2441575"/>
              <a:gd name="T38" fmla="*/ 2147483646 w 2821940"/>
              <a:gd name="T39" fmla="*/ 2147483646 h 2441575"/>
              <a:gd name="T40" fmla="*/ 2147483646 w 2821940"/>
              <a:gd name="T41" fmla="*/ 2147483646 h 2441575"/>
              <a:gd name="T42" fmla="*/ 2147483646 w 2821940"/>
              <a:gd name="T43" fmla="*/ 2147483646 h 2441575"/>
              <a:gd name="T44" fmla="*/ 2147483646 w 2821940"/>
              <a:gd name="T45" fmla="*/ 2147483646 h 2441575"/>
              <a:gd name="T46" fmla="*/ 2147483646 w 2821940"/>
              <a:gd name="T47" fmla="*/ 2147483646 h 2441575"/>
              <a:gd name="T48" fmla="*/ 2147483646 w 2821940"/>
              <a:gd name="T49" fmla="*/ 2147483646 h 2441575"/>
              <a:gd name="T50" fmla="*/ 2147483646 w 2821940"/>
              <a:gd name="T51" fmla="*/ 2147483646 h 2441575"/>
              <a:gd name="T52" fmla="*/ 2147483646 w 2821940"/>
              <a:gd name="T53" fmla="*/ 2147483646 h 2441575"/>
              <a:gd name="T54" fmla="*/ 2147483646 w 2821940"/>
              <a:gd name="T55" fmla="*/ 2147483646 h 2441575"/>
              <a:gd name="T56" fmla="*/ 2147483646 w 2821940"/>
              <a:gd name="T57" fmla="*/ 2147483646 h 2441575"/>
              <a:gd name="T58" fmla="*/ 2147483646 w 2821940"/>
              <a:gd name="T59" fmla="*/ 2147483646 h 2441575"/>
              <a:gd name="T60" fmla="*/ 2147483646 w 2821940"/>
              <a:gd name="T61" fmla="*/ 2147483646 h 2441575"/>
              <a:gd name="T62" fmla="*/ 2147483646 w 2821940"/>
              <a:gd name="T63" fmla="*/ 2147483646 h 2441575"/>
              <a:gd name="T64" fmla="*/ 2147483646 w 2821940"/>
              <a:gd name="T65" fmla="*/ 2147483646 h 2441575"/>
              <a:gd name="T66" fmla="*/ 2147483646 w 2821940"/>
              <a:gd name="T67" fmla="*/ 2147483646 h 2441575"/>
              <a:gd name="T68" fmla="*/ 2147483646 w 2821940"/>
              <a:gd name="T69" fmla="*/ 2147483646 h 2441575"/>
              <a:gd name="T70" fmla="*/ 2147483646 w 2821940"/>
              <a:gd name="T71" fmla="*/ 2147483646 h 244157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821940" h="2441575">
                <a:moveTo>
                  <a:pt x="56946" y="28473"/>
                </a:moveTo>
                <a:lnTo>
                  <a:pt x="54711" y="17399"/>
                </a:lnTo>
                <a:lnTo>
                  <a:pt x="48602" y="8343"/>
                </a:lnTo>
                <a:lnTo>
                  <a:pt x="39560" y="2247"/>
                </a:lnTo>
                <a:lnTo>
                  <a:pt x="28473" y="0"/>
                </a:lnTo>
                <a:lnTo>
                  <a:pt x="17399" y="2247"/>
                </a:lnTo>
                <a:lnTo>
                  <a:pt x="8356" y="8343"/>
                </a:lnTo>
                <a:lnTo>
                  <a:pt x="2247" y="17399"/>
                </a:lnTo>
                <a:lnTo>
                  <a:pt x="0" y="28473"/>
                </a:lnTo>
                <a:lnTo>
                  <a:pt x="2247" y="39560"/>
                </a:lnTo>
                <a:lnTo>
                  <a:pt x="8356" y="48615"/>
                </a:lnTo>
                <a:lnTo>
                  <a:pt x="15773" y="53619"/>
                </a:lnTo>
                <a:lnTo>
                  <a:pt x="15773" y="317398"/>
                </a:lnTo>
                <a:lnTo>
                  <a:pt x="41173" y="317398"/>
                </a:lnTo>
                <a:lnTo>
                  <a:pt x="41173" y="53632"/>
                </a:lnTo>
                <a:lnTo>
                  <a:pt x="48602" y="48615"/>
                </a:lnTo>
                <a:lnTo>
                  <a:pt x="54711" y="39560"/>
                </a:lnTo>
                <a:lnTo>
                  <a:pt x="56946" y="28473"/>
                </a:lnTo>
                <a:close/>
              </a:path>
              <a:path w="2821940" h="2441575">
                <a:moveTo>
                  <a:pt x="1137602" y="2412936"/>
                </a:moveTo>
                <a:lnTo>
                  <a:pt x="1135354" y="2401849"/>
                </a:lnTo>
                <a:lnTo>
                  <a:pt x="1129245" y="2392794"/>
                </a:lnTo>
                <a:lnTo>
                  <a:pt x="1121829" y="2387803"/>
                </a:lnTo>
                <a:lnTo>
                  <a:pt x="1121829" y="2124011"/>
                </a:lnTo>
                <a:lnTo>
                  <a:pt x="1096429" y="2124011"/>
                </a:lnTo>
                <a:lnTo>
                  <a:pt x="1096429" y="2387790"/>
                </a:lnTo>
                <a:lnTo>
                  <a:pt x="1088999" y="2392794"/>
                </a:lnTo>
                <a:lnTo>
                  <a:pt x="1082890" y="2401849"/>
                </a:lnTo>
                <a:lnTo>
                  <a:pt x="1080655" y="2412936"/>
                </a:lnTo>
                <a:lnTo>
                  <a:pt x="1082890" y="2424011"/>
                </a:lnTo>
                <a:lnTo>
                  <a:pt x="1088999" y="2433066"/>
                </a:lnTo>
                <a:lnTo>
                  <a:pt x="1098042" y="2439162"/>
                </a:lnTo>
                <a:lnTo>
                  <a:pt x="1109129" y="2441410"/>
                </a:lnTo>
                <a:lnTo>
                  <a:pt x="1120203" y="2439162"/>
                </a:lnTo>
                <a:lnTo>
                  <a:pt x="1129245" y="2433066"/>
                </a:lnTo>
                <a:lnTo>
                  <a:pt x="1135354" y="2424011"/>
                </a:lnTo>
                <a:lnTo>
                  <a:pt x="1137602" y="2412936"/>
                </a:lnTo>
                <a:close/>
              </a:path>
              <a:path w="2821940" h="2441575">
                <a:moveTo>
                  <a:pt x="2821533" y="1109789"/>
                </a:moveTo>
                <a:lnTo>
                  <a:pt x="2819285" y="1098715"/>
                </a:lnTo>
                <a:lnTo>
                  <a:pt x="2813189" y="1089660"/>
                </a:lnTo>
                <a:lnTo>
                  <a:pt x="2804134" y="1083551"/>
                </a:lnTo>
                <a:lnTo>
                  <a:pt x="2793060" y="1081316"/>
                </a:lnTo>
                <a:lnTo>
                  <a:pt x="2781973" y="1083551"/>
                </a:lnTo>
                <a:lnTo>
                  <a:pt x="2772918" y="1089660"/>
                </a:lnTo>
                <a:lnTo>
                  <a:pt x="2767914" y="1097089"/>
                </a:lnTo>
                <a:lnTo>
                  <a:pt x="2504135" y="1097089"/>
                </a:lnTo>
                <a:lnTo>
                  <a:pt x="2504135" y="1122489"/>
                </a:lnTo>
                <a:lnTo>
                  <a:pt x="2767914" y="1122489"/>
                </a:lnTo>
                <a:lnTo>
                  <a:pt x="2772918" y="1129919"/>
                </a:lnTo>
                <a:lnTo>
                  <a:pt x="2781973" y="1136027"/>
                </a:lnTo>
                <a:lnTo>
                  <a:pt x="2793060" y="1138262"/>
                </a:lnTo>
                <a:lnTo>
                  <a:pt x="2804134" y="1136027"/>
                </a:lnTo>
                <a:lnTo>
                  <a:pt x="2813189" y="1129919"/>
                </a:lnTo>
                <a:lnTo>
                  <a:pt x="2819285" y="1120863"/>
                </a:lnTo>
                <a:lnTo>
                  <a:pt x="2821533" y="1109789"/>
                </a:lnTo>
                <a:close/>
              </a:path>
              <a:path w="2821940" h="2441575">
                <a:moveTo>
                  <a:pt x="2821533" y="692835"/>
                </a:moveTo>
                <a:lnTo>
                  <a:pt x="2819285" y="681761"/>
                </a:lnTo>
                <a:lnTo>
                  <a:pt x="2813189" y="672706"/>
                </a:lnTo>
                <a:lnTo>
                  <a:pt x="2804134" y="666597"/>
                </a:lnTo>
                <a:lnTo>
                  <a:pt x="2793060" y="664362"/>
                </a:lnTo>
                <a:lnTo>
                  <a:pt x="2781973" y="666597"/>
                </a:lnTo>
                <a:lnTo>
                  <a:pt x="2772918" y="672706"/>
                </a:lnTo>
                <a:lnTo>
                  <a:pt x="2767914" y="680135"/>
                </a:lnTo>
                <a:lnTo>
                  <a:pt x="2504135" y="680135"/>
                </a:lnTo>
                <a:lnTo>
                  <a:pt x="2504135" y="705535"/>
                </a:lnTo>
                <a:lnTo>
                  <a:pt x="2767914" y="705535"/>
                </a:lnTo>
                <a:lnTo>
                  <a:pt x="2772918" y="712965"/>
                </a:lnTo>
                <a:lnTo>
                  <a:pt x="2781973" y="719074"/>
                </a:lnTo>
                <a:lnTo>
                  <a:pt x="2793060" y="721309"/>
                </a:lnTo>
                <a:lnTo>
                  <a:pt x="2804134" y="719074"/>
                </a:lnTo>
                <a:lnTo>
                  <a:pt x="2813189" y="712965"/>
                </a:lnTo>
                <a:lnTo>
                  <a:pt x="2819285" y="703910"/>
                </a:lnTo>
                <a:lnTo>
                  <a:pt x="2821533" y="692835"/>
                </a:lnTo>
                <a:close/>
              </a:path>
            </a:pathLst>
          </a:custGeom>
          <a:solidFill>
            <a:srgbClr val="D223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tr-TR" sz="1333" noProof="0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951CBB6C-5D59-A988-B1E9-896442C2D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90" y="347257"/>
            <a:ext cx="3899958" cy="63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786" rIns="0" bIns="0">
            <a:spAutoFit/>
          </a:bodyPr>
          <a:lstStyle/>
          <a:p>
            <a:pPr>
              <a:spcBef>
                <a:spcPts val="521"/>
              </a:spcBef>
            </a:pPr>
            <a:r>
              <a:rPr lang="tr-TR" sz="2000" b="1" noProof="0" dirty="0">
                <a:solidFill>
                  <a:srgbClr val="40AD49"/>
                </a:solidFill>
                <a:cs typeface="Arial" panose="020B0604020202020204" pitchFamily="34" charset="0"/>
              </a:rPr>
              <a:t>İYİ ÖRNEK</a:t>
            </a:r>
            <a:endParaRPr lang="tr-TR" sz="2000" noProof="0" dirty="0">
              <a:cs typeface="Arial" panose="020B0604020202020204" pitchFamily="34" charset="0"/>
            </a:endParaRPr>
          </a:p>
          <a:p>
            <a:pPr>
              <a:spcBef>
                <a:spcPts val="521"/>
              </a:spcBef>
            </a:pPr>
            <a:r>
              <a:rPr lang="tr-TR" sz="1667" b="1" noProof="0" dirty="0">
                <a:solidFill>
                  <a:srgbClr val="231F20"/>
                </a:solidFill>
                <a:cs typeface="Arial" panose="020B0604020202020204" pitchFamily="34" charset="0"/>
              </a:rPr>
              <a:t>Başlık 28 Punto ve  maksimum 5 kelime</a:t>
            </a:r>
            <a:endParaRPr lang="tr-TR" sz="1667" noProof="0" dirty="0"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AD6C30BB-1491-8745-F32F-9688DD166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796" y="2040430"/>
            <a:ext cx="1017323" cy="125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786" rIns="0" bIns="0">
            <a:spAutoFit/>
          </a:bodyPr>
          <a:lstStyle>
            <a:lvl1pPr marL="61913" indent="-50800"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619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>
              <a:spcBef>
                <a:spcPts val="73"/>
              </a:spcBef>
              <a:buFontTx/>
              <a:buChar char="•"/>
            </a:pPr>
            <a:r>
              <a:rPr lang="tr-TR" sz="1333" b="1" noProof="0" dirty="0">
                <a:solidFill>
                  <a:srgbClr val="231F20"/>
                </a:solidFill>
                <a:cs typeface="Arial" panose="020B0604020202020204" pitchFamily="34" charset="0"/>
              </a:rPr>
              <a:t>24 punto</a:t>
            </a:r>
            <a:endParaRPr lang="tr-TR" sz="1333" noProof="0" dirty="0">
              <a:cs typeface="Arial" panose="020B0604020202020204" pitchFamily="34" charset="0"/>
            </a:endParaRPr>
          </a:p>
          <a:p>
            <a:pPr>
              <a:buClr>
                <a:srgbClr val="231F20"/>
              </a:buClr>
              <a:buFont typeface="Tahoma" panose="020B0604030504040204" pitchFamily="34" charset="0"/>
              <a:buChar char="•"/>
            </a:pPr>
            <a:endParaRPr lang="tr-TR" sz="1333" noProof="0" dirty="0">
              <a:cs typeface="Arial" panose="020B0604020202020204" pitchFamily="34" charset="0"/>
            </a:endParaRPr>
          </a:p>
          <a:p>
            <a:pPr>
              <a:spcBef>
                <a:spcPts val="11"/>
              </a:spcBef>
              <a:buClr>
                <a:srgbClr val="231F20"/>
              </a:buClr>
              <a:buFont typeface="Tahoma" panose="020B0604030504040204" pitchFamily="34" charset="0"/>
              <a:buChar char="•"/>
            </a:pPr>
            <a:endParaRPr lang="tr-TR" sz="1333" noProof="0" dirty="0">
              <a:cs typeface="Arial" panose="020B0604020202020204" pitchFamily="34" charset="0"/>
            </a:endParaRPr>
          </a:p>
          <a:p>
            <a:pPr algn="just">
              <a:lnSpc>
                <a:spcPct val="105000"/>
              </a:lnSpc>
              <a:buFontTx/>
              <a:buChar char="•"/>
            </a:pPr>
            <a:r>
              <a:rPr lang="tr-TR" sz="1333" b="1" noProof="0" dirty="0">
                <a:solidFill>
                  <a:srgbClr val="231F20"/>
                </a:solidFill>
                <a:cs typeface="Arial" panose="020B0604020202020204" pitchFamily="34" charset="0"/>
              </a:rPr>
              <a:t>22 punto  ve 3 seviye  içerik</a:t>
            </a:r>
            <a:endParaRPr lang="tr-TR" sz="1333" noProof="0" dirty="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8F1AC-26CF-E343-AABB-0D0FEF4CDBED}"/>
              </a:ext>
            </a:extLst>
          </p:cNvPr>
          <p:cNvSpPr txBox="1"/>
          <p:nvPr/>
        </p:nvSpPr>
        <p:spPr>
          <a:xfrm>
            <a:off x="3498397" y="4685748"/>
            <a:ext cx="46128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242" indent="-51084">
              <a:spcBef>
                <a:spcPts val="92"/>
              </a:spcBef>
              <a:buFontTx/>
              <a:buChar char="•"/>
              <a:tabLst>
                <a:tab pos="62829" algn="l"/>
              </a:tabLst>
              <a:defRPr/>
            </a:pPr>
            <a:r>
              <a:rPr lang="tr-TR" b="1" spc="-46" noProof="0" dirty="0">
                <a:solidFill>
                  <a:srgbClr val="231F20"/>
                </a:solidFill>
                <a:cs typeface="Arial" panose="020B0604020202020204" pitchFamily="34" charset="0"/>
              </a:rPr>
              <a:t>Konuyla</a:t>
            </a: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23" noProof="0" dirty="0">
                <a:solidFill>
                  <a:srgbClr val="231F20"/>
                </a:solidFill>
                <a:cs typeface="Arial" panose="020B0604020202020204" pitchFamily="34" charset="0"/>
              </a:rPr>
              <a:t>ilgili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6" noProof="0" dirty="0">
                <a:solidFill>
                  <a:srgbClr val="231F20"/>
                </a:solidFill>
                <a:cs typeface="Arial" panose="020B0604020202020204" pitchFamily="34" charset="0"/>
              </a:rPr>
              <a:t>uygun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6" noProof="0" dirty="0">
                <a:solidFill>
                  <a:srgbClr val="231F20"/>
                </a:solidFill>
                <a:cs typeface="Arial" panose="020B0604020202020204" pitchFamily="34" charset="0"/>
              </a:rPr>
              <a:t>sayı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51" noProof="0" dirty="0">
                <a:solidFill>
                  <a:srgbClr val="231F20"/>
                </a:solidFill>
                <a:cs typeface="Arial" panose="020B0604020202020204" pitchFamily="34" charset="0"/>
              </a:rPr>
              <a:t>ve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büyüklükte</a:t>
            </a: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görsel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kullanılmış</a:t>
            </a:r>
            <a:endParaRPr lang="tr-TR" noProof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762628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1D4B7-2EE2-06B3-4A56-6F375D580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>
            <a:extLst>
              <a:ext uri="{FF2B5EF4-FFF2-40B4-BE49-F238E27FC236}">
                <a16:creationId xmlns:a16="http://schemas.microsoft.com/office/drawing/2014/main" id="{0A0DD52E-BFB9-28BA-6BC2-E0F666DB4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97" y="244465"/>
            <a:ext cx="4573610" cy="612000"/>
          </a:xfrm>
        </p:spPr>
        <p:txBody>
          <a:bodyPr/>
          <a:lstStyle/>
          <a:p>
            <a:pPr marL="32882">
              <a:spcBef>
                <a:spcPts val="92"/>
              </a:spcBef>
              <a:defRPr/>
            </a:pPr>
            <a:r>
              <a:rPr lang="tr-TR" b="1" spc="-97" noProof="0" dirty="0">
                <a:solidFill>
                  <a:srgbClr val="C00000"/>
                </a:solidFill>
                <a:cs typeface="Arial" panose="020B0604020202020204" pitchFamily="34" charset="0"/>
              </a:rPr>
              <a:t>K</a:t>
            </a:r>
            <a:r>
              <a:rPr lang="tr-TR" b="1" spc="-74" noProof="0" dirty="0">
                <a:solidFill>
                  <a:srgbClr val="C00000"/>
                </a:solidFill>
                <a:cs typeface="Arial" panose="020B0604020202020204" pitchFamily="34" charset="0"/>
              </a:rPr>
              <a:t>Ö</a:t>
            </a:r>
            <a:r>
              <a:rPr lang="tr-TR" b="1" spc="-51" noProof="0" dirty="0">
                <a:solidFill>
                  <a:srgbClr val="C00000"/>
                </a:solidFill>
                <a:cs typeface="Arial" panose="020B0604020202020204" pitchFamily="34" charset="0"/>
              </a:rPr>
              <a:t>TÜ</a:t>
            </a:r>
            <a:r>
              <a:rPr lang="tr-TR" b="1" spc="-79" noProof="0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tr-TR" b="1" spc="-74" noProof="0" dirty="0">
                <a:solidFill>
                  <a:srgbClr val="C00000"/>
                </a:solidFill>
                <a:cs typeface="Arial" panose="020B0604020202020204" pitchFamily="34" charset="0"/>
              </a:rPr>
              <a:t>ÖRNEK</a:t>
            </a:r>
            <a:br>
              <a:rPr lang="tr-TR" noProof="0" dirty="0">
                <a:cs typeface="Arial" panose="020B0604020202020204" pitchFamily="34" charset="0"/>
              </a:rPr>
            </a:b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B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aşlık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65" noProof="0" dirty="0">
                <a:solidFill>
                  <a:srgbClr val="231F20"/>
                </a:solidFill>
                <a:cs typeface="Arial" panose="020B0604020202020204" pitchFamily="34" charset="0"/>
              </a:rPr>
              <a:t>5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60" noProof="0" dirty="0">
                <a:solidFill>
                  <a:srgbClr val="231F20"/>
                </a:solidFill>
                <a:cs typeface="Arial" panose="020B0604020202020204" pitchFamily="34" charset="0"/>
              </a:rPr>
              <a:t>k</a:t>
            </a:r>
            <a:r>
              <a:rPr lang="tr-TR" b="1" spc="-42" noProof="0" dirty="0">
                <a:solidFill>
                  <a:srgbClr val="231F20"/>
                </a:solidFill>
                <a:cs typeface="Arial" panose="020B0604020202020204" pitchFamily="34" charset="0"/>
              </a:rPr>
              <a:t>elime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37" noProof="0" dirty="0">
                <a:solidFill>
                  <a:srgbClr val="231F20"/>
                </a:solidFill>
                <a:cs typeface="Arial" panose="020B0604020202020204" pitchFamily="34" charset="0"/>
              </a:rPr>
              <a:t>sınırını</a:t>
            </a:r>
            <a:r>
              <a:rPr lang="tr-TR" b="1" spc="-69" noProof="0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tr-TR" b="1" spc="-55" noProof="0" dirty="0">
                <a:solidFill>
                  <a:srgbClr val="231F20"/>
                </a:solidFill>
                <a:cs typeface="Arial" panose="020B0604020202020204" pitchFamily="34" charset="0"/>
              </a:rPr>
              <a:t>aşmış</a:t>
            </a:r>
            <a:br>
              <a:rPr lang="tr-TR" noProof="0" dirty="0">
                <a:cs typeface="Arial" panose="020B0604020202020204" pitchFamily="34" charset="0"/>
              </a:rPr>
            </a:br>
            <a:endParaRPr lang="tr-TR" noProof="0" dirty="0"/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555EA125-91A7-85AC-81BE-C1EE66F4A174}"/>
              </a:ext>
            </a:extLst>
          </p:cNvPr>
          <p:cNvSpPr txBox="1">
            <a:spLocks noGrp="1" noChangeArrowheads="1"/>
          </p:cNvSpPr>
          <p:nvPr>
            <p:ph type="body" sz="quarter" idx="10"/>
          </p:nvPr>
        </p:nvSpPr>
        <p:spPr bwMode="auto">
          <a:xfrm>
            <a:off x="6554428" y="1828799"/>
            <a:ext cx="2393630" cy="1469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1743" rIns="0" bIns="0">
            <a:spAutoFit/>
          </a:bodyPr>
          <a:lstStyle>
            <a:lvl1pPr marL="11113"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57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5000"/>
              </a:lnSpc>
              <a:spcBef>
                <a:spcPts val="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Yazılar mesaj  şeklinde değil, cümle  şeklinde kullanılmış.</a:t>
            </a:r>
            <a:endParaRPr lang="tr-TR" sz="1200" noProof="0" dirty="0"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Bef>
                <a:spcPts val="7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Maksimum 6 düzeyde  madde sınırı aşılmış.</a:t>
            </a:r>
            <a:endParaRPr lang="tr-TR" sz="1200" noProof="0" dirty="0"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Bef>
                <a:spcPts val="7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Çok fazla yazı  kullanılmış.</a:t>
            </a:r>
            <a:endParaRPr lang="tr-TR" sz="1200" noProof="0" dirty="0"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Bef>
                <a:spcPts val="788"/>
              </a:spcBef>
              <a:buFontTx/>
              <a:buChar char="•"/>
            </a:pPr>
            <a:r>
              <a:rPr lang="tr-TR" sz="1200" b="1" noProof="0" dirty="0">
                <a:solidFill>
                  <a:srgbClr val="231F20"/>
                </a:solidFill>
                <a:cs typeface="Arial" panose="020B0604020202020204" pitchFamily="34" charset="0"/>
              </a:rPr>
              <a:t>Görsel  kullanılmamış</a:t>
            </a:r>
            <a:endParaRPr lang="tr-TR" sz="1200" noProof="0" dirty="0">
              <a:cs typeface="Arial" panose="020B0604020202020204" pitchFamily="34" charset="0"/>
            </a:endParaRPr>
          </a:p>
        </p:txBody>
      </p:sp>
      <p:grpSp>
        <p:nvGrpSpPr>
          <p:cNvPr id="12" name="object 9">
            <a:extLst>
              <a:ext uri="{FF2B5EF4-FFF2-40B4-BE49-F238E27FC236}">
                <a16:creationId xmlns:a16="http://schemas.microsoft.com/office/drawing/2014/main" id="{AF5A6B81-7C9D-2230-9E63-627FF96E31A6}"/>
              </a:ext>
            </a:extLst>
          </p:cNvPr>
          <p:cNvGrpSpPr>
            <a:grpSpLocks/>
          </p:cNvGrpSpPr>
          <p:nvPr/>
        </p:nvGrpSpPr>
        <p:grpSpPr bwMode="auto">
          <a:xfrm>
            <a:off x="0" y="435929"/>
            <a:ext cx="7318375" cy="5278438"/>
            <a:chOff x="636485" y="4715625"/>
            <a:chExt cx="3044825" cy="2243455"/>
          </a:xfrm>
        </p:grpSpPr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C7ADE8B7-5537-D8E0-28DC-7BA08F631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63" y="4715637"/>
              <a:ext cx="57150" cy="317500"/>
            </a:xfrm>
            <a:custGeom>
              <a:avLst/>
              <a:gdLst>
                <a:gd name="T0" fmla="*/ 56946 w 57150"/>
                <a:gd name="T1" fmla="*/ 28473 h 317500"/>
                <a:gd name="T2" fmla="*/ 54711 w 57150"/>
                <a:gd name="T3" fmla="*/ 17386 h 317500"/>
                <a:gd name="T4" fmla="*/ 48602 w 57150"/>
                <a:gd name="T5" fmla="*/ 8331 h 317500"/>
                <a:gd name="T6" fmla="*/ 39547 w 57150"/>
                <a:gd name="T7" fmla="*/ 2235 h 317500"/>
                <a:gd name="T8" fmla="*/ 28473 w 57150"/>
                <a:gd name="T9" fmla="*/ 0 h 317500"/>
                <a:gd name="T10" fmla="*/ 17399 w 57150"/>
                <a:gd name="T11" fmla="*/ 2235 h 317500"/>
                <a:gd name="T12" fmla="*/ 8343 w 57150"/>
                <a:gd name="T13" fmla="*/ 8331 h 317500"/>
                <a:gd name="T14" fmla="*/ 2247 w 57150"/>
                <a:gd name="T15" fmla="*/ 17386 h 317500"/>
                <a:gd name="T16" fmla="*/ 0 w 57150"/>
                <a:gd name="T17" fmla="*/ 28473 h 317500"/>
                <a:gd name="T18" fmla="*/ 2247 w 57150"/>
                <a:gd name="T19" fmla="*/ 39547 h 317500"/>
                <a:gd name="T20" fmla="*/ 8343 w 57150"/>
                <a:gd name="T21" fmla="*/ 48602 h 317500"/>
                <a:gd name="T22" fmla="*/ 15773 w 57150"/>
                <a:gd name="T23" fmla="*/ 53606 h 317500"/>
                <a:gd name="T24" fmla="*/ 15773 w 57150"/>
                <a:gd name="T25" fmla="*/ 317385 h 317500"/>
                <a:gd name="T26" fmla="*/ 41173 w 57150"/>
                <a:gd name="T27" fmla="*/ 317385 h 317500"/>
                <a:gd name="T28" fmla="*/ 41173 w 57150"/>
                <a:gd name="T29" fmla="*/ 53606 h 317500"/>
                <a:gd name="T30" fmla="*/ 48602 w 57150"/>
                <a:gd name="T31" fmla="*/ 48602 h 317500"/>
                <a:gd name="T32" fmla="*/ 54711 w 57150"/>
                <a:gd name="T33" fmla="*/ 39547 h 317500"/>
                <a:gd name="T34" fmla="*/ 56946 w 57150"/>
                <a:gd name="T35" fmla="*/ 28473 h 3175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7150" h="317500">
                  <a:moveTo>
                    <a:pt x="56946" y="28473"/>
                  </a:moveTo>
                  <a:lnTo>
                    <a:pt x="54711" y="17386"/>
                  </a:lnTo>
                  <a:lnTo>
                    <a:pt x="48602" y="8331"/>
                  </a:lnTo>
                  <a:lnTo>
                    <a:pt x="39547" y="2235"/>
                  </a:lnTo>
                  <a:lnTo>
                    <a:pt x="28473" y="0"/>
                  </a:lnTo>
                  <a:lnTo>
                    <a:pt x="17399" y="2235"/>
                  </a:lnTo>
                  <a:lnTo>
                    <a:pt x="8343" y="8331"/>
                  </a:lnTo>
                  <a:lnTo>
                    <a:pt x="2247" y="17386"/>
                  </a:lnTo>
                  <a:lnTo>
                    <a:pt x="0" y="28473"/>
                  </a:lnTo>
                  <a:lnTo>
                    <a:pt x="2247" y="39547"/>
                  </a:lnTo>
                  <a:lnTo>
                    <a:pt x="8343" y="48602"/>
                  </a:lnTo>
                  <a:lnTo>
                    <a:pt x="15773" y="53606"/>
                  </a:lnTo>
                  <a:lnTo>
                    <a:pt x="15773" y="317385"/>
                  </a:lnTo>
                  <a:lnTo>
                    <a:pt x="41173" y="317385"/>
                  </a:lnTo>
                  <a:lnTo>
                    <a:pt x="41173" y="53606"/>
                  </a:lnTo>
                  <a:lnTo>
                    <a:pt x="48602" y="48602"/>
                  </a:lnTo>
                  <a:lnTo>
                    <a:pt x="54711" y="39547"/>
                  </a:lnTo>
                  <a:lnTo>
                    <a:pt x="56946" y="28473"/>
                  </a:lnTo>
                  <a:close/>
                </a:path>
              </a:pathLst>
            </a:custGeom>
            <a:solidFill>
              <a:srgbClr val="D223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tr-TR" noProof="0" dirty="0"/>
            </a:p>
          </p:txBody>
        </p:sp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ED3221BD-2732-8335-739E-5B412F2589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85" y="4939919"/>
              <a:ext cx="2684640" cy="201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2DF1EE8C-6189-04BE-4FB6-88A7933FB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468" y="5150065"/>
              <a:ext cx="317500" cy="57150"/>
            </a:xfrm>
            <a:custGeom>
              <a:avLst/>
              <a:gdLst>
                <a:gd name="T0" fmla="*/ 317398 w 317500"/>
                <a:gd name="T1" fmla="*/ 28473 h 57150"/>
                <a:gd name="T2" fmla="*/ 315163 w 317500"/>
                <a:gd name="T3" fmla="*/ 17399 h 57150"/>
                <a:gd name="T4" fmla="*/ 309054 w 317500"/>
                <a:gd name="T5" fmla="*/ 8343 h 57150"/>
                <a:gd name="T6" fmla="*/ 300012 w 317500"/>
                <a:gd name="T7" fmla="*/ 2247 h 57150"/>
                <a:gd name="T8" fmla="*/ 288925 w 317500"/>
                <a:gd name="T9" fmla="*/ 0 h 57150"/>
                <a:gd name="T10" fmla="*/ 277850 w 317500"/>
                <a:gd name="T11" fmla="*/ 2247 h 57150"/>
                <a:gd name="T12" fmla="*/ 268795 w 317500"/>
                <a:gd name="T13" fmla="*/ 8343 h 57150"/>
                <a:gd name="T14" fmla="*/ 263779 w 317500"/>
                <a:gd name="T15" fmla="*/ 15773 h 57150"/>
                <a:gd name="T16" fmla="*/ 0 w 317500"/>
                <a:gd name="T17" fmla="*/ 15773 h 57150"/>
                <a:gd name="T18" fmla="*/ 0 w 317500"/>
                <a:gd name="T19" fmla="*/ 41173 h 57150"/>
                <a:gd name="T20" fmla="*/ 263779 w 317500"/>
                <a:gd name="T21" fmla="*/ 41173 h 57150"/>
                <a:gd name="T22" fmla="*/ 268795 w 317500"/>
                <a:gd name="T23" fmla="*/ 48602 h 57150"/>
                <a:gd name="T24" fmla="*/ 277850 w 317500"/>
                <a:gd name="T25" fmla="*/ 54711 h 57150"/>
                <a:gd name="T26" fmla="*/ 288925 w 317500"/>
                <a:gd name="T27" fmla="*/ 56946 h 57150"/>
                <a:gd name="T28" fmla="*/ 300012 w 317500"/>
                <a:gd name="T29" fmla="*/ 54711 h 57150"/>
                <a:gd name="T30" fmla="*/ 309054 w 317500"/>
                <a:gd name="T31" fmla="*/ 48602 h 57150"/>
                <a:gd name="T32" fmla="*/ 315163 w 317500"/>
                <a:gd name="T33" fmla="*/ 39547 h 57150"/>
                <a:gd name="T34" fmla="*/ 317398 w 317500"/>
                <a:gd name="T35" fmla="*/ 28473 h 5715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7500" h="57150">
                  <a:moveTo>
                    <a:pt x="317398" y="28473"/>
                  </a:moveTo>
                  <a:lnTo>
                    <a:pt x="315163" y="17399"/>
                  </a:lnTo>
                  <a:lnTo>
                    <a:pt x="309054" y="8343"/>
                  </a:lnTo>
                  <a:lnTo>
                    <a:pt x="300012" y="2247"/>
                  </a:lnTo>
                  <a:lnTo>
                    <a:pt x="288925" y="0"/>
                  </a:lnTo>
                  <a:lnTo>
                    <a:pt x="277850" y="2247"/>
                  </a:lnTo>
                  <a:lnTo>
                    <a:pt x="268795" y="8343"/>
                  </a:lnTo>
                  <a:lnTo>
                    <a:pt x="263779" y="15773"/>
                  </a:lnTo>
                  <a:lnTo>
                    <a:pt x="0" y="15773"/>
                  </a:lnTo>
                  <a:lnTo>
                    <a:pt x="0" y="41173"/>
                  </a:lnTo>
                  <a:lnTo>
                    <a:pt x="263779" y="41173"/>
                  </a:lnTo>
                  <a:lnTo>
                    <a:pt x="268795" y="48602"/>
                  </a:lnTo>
                  <a:lnTo>
                    <a:pt x="277850" y="54711"/>
                  </a:lnTo>
                  <a:lnTo>
                    <a:pt x="288925" y="56946"/>
                  </a:lnTo>
                  <a:lnTo>
                    <a:pt x="300012" y="54711"/>
                  </a:lnTo>
                  <a:lnTo>
                    <a:pt x="309054" y="48602"/>
                  </a:lnTo>
                  <a:lnTo>
                    <a:pt x="315163" y="39547"/>
                  </a:lnTo>
                  <a:lnTo>
                    <a:pt x="317398" y="28473"/>
                  </a:lnTo>
                  <a:close/>
                </a:path>
              </a:pathLst>
            </a:custGeom>
            <a:solidFill>
              <a:srgbClr val="D223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tr-T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3447570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ileşi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spcFirstLastPara="0" vert="horz" wrap="square" lIns="9525" tIns="9525" rIns="9525" bIns="9525" numCol="1" spcCol="1270" anchor="ctr" anchorCtr="0">
        <a:noAutofit/>
      </a:bodyPr>
      <a:lstStyle>
        <a:defPPr algn="ctr" fontAlgn="base">
          <a:lnSpc>
            <a:spcPts val="1200"/>
          </a:lnSpc>
          <a:defRPr sz="1200" b="1" dirty="0" smtClean="0"/>
        </a:defPPr>
      </a:lstStyle>
      <a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21674</TotalTime>
  <Words>615</Words>
  <Application>Microsoft Office PowerPoint</Application>
  <PresentationFormat>Ekran Gösterisi (16:10)</PresentationFormat>
  <Paragraphs>106</Paragraphs>
  <Slides>19</Slides>
  <Notes>19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Arial</vt:lpstr>
      <vt:lpstr>Calibri</vt:lpstr>
      <vt:lpstr>Gotham Narrow Medium</vt:lpstr>
      <vt:lpstr>Tahoma</vt:lpstr>
      <vt:lpstr>Times New Roman</vt:lpstr>
      <vt:lpstr>Trebuchet MS</vt:lpstr>
      <vt:lpstr>Wingdings</vt:lpstr>
      <vt:lpstr>1_Office Theme</vt:lpstr>
      <vt:lpstr>PowerPoint Sunusu</vt:lpstr>
      <vt:lpstr>PowerPoint Sunusu</vt:lpstr>
      <vt:lpstr>Projenin Amacı , Hedefleri ve Problem Tanımı</vt:lpstr>
      <vt:lpstr>Literatür özeti </vt:lpstr>
      <vt:lpstr>Projenin Teknik Mimarisi</vt:lpstr>
      <vt:lpstr>İş Planı (Microsoft Project veya Excel kullanılabilir)  </vt:lpstr>
      <vt:lpstr>GÖRSEL DESTEKLİ  SUNUMLAR İÇİN BU SAYFA DÜZENİNİ KULLANINIZ</vt:lpstr>
      <vt:lpstr>Planlanan Projenin Malzeme veya Ekipmanları</vt:lpstr>
      <vt:lpstr>Projenin Özgün veya Güçlü Yönleri </vt:lpstr>
      <vt:lpstr>Proje Bütçesi</vt:lpstr>
      <vt:lpstr>SORU- CEVAP </vt:lpstr>
      <vt:lpstr>KAYNAKÇA</vt:lpstr>
      <vt:lpstr>PowerPoint Sunusu</vt:lpstr>
      <vt:lpstr>AÇIKLAMA</vt:lpstr>
      <vt:lpstr>Başlık – Arial VEYA Calibri 28 Punto, Bold (Tercihen en fazla 5 kelimeden  oluşmalıdır)</vt:lpstr>
      <vt:lpstr>Başlık – Arial VEYA Calibri 28 Punto, Bold (Tercihen en fazla 5 kelimeden  oluşmalıdır)</vt:lpstr>
      <vt:lpstr>Başlık – Arial VEYA Calibri 28 Punto, Bold (Tercihen en fazla 5 kelimeden  oluşmalıdır)</vt:lpstr>
      <vt:lpstr>PowerPoint Sunusu</vt:lpstr>
      <vt:lpstr>KÖTÜ ÖRNEK Başlık 5 kelime sınırını aşmış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emrea</dc:creator>
  <cp:lastModifiedBy>GİZEM AY</cp:lastModifiedBy>
  <cp:revision>1550</cp:revision>
  <cp:lastPrinted>2020-06-22T19:03:10Z</cp:lastPrinted>
  <dcterms:created xsi:type="dcterms:W3CDTF">2011-09-13T10:36:48Z</dcterms:created>
  <dcterms:modified xsi:type="dcterms:W3CDTF">2026-08-17T07:28:40Z</dcterms:modified>
</cp:coreProperties>
</file>